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modernComment_10A_D59BA4EF.xml" ContentType="application/vnd.ms-powerpoint.comments+xml"/>
  <Override PartName="/ppt/comments/modernComment_10B_1404E582.xml" ContentType="application/vnd.ms-powerpoint.comment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omments/modernComment_10E_DE20F8B5.xml" ContentType="application/vnd.ms-powerpoint.comments+xml"/>
  <Override PartName="/ppt/comments/modernComment_10F_E5D08E40.xml" ContentType="application/vnd.ms-powerpoint.comments+xml"/>
  <Override PartName="/ppt/comments/modernComment_110_C1963FAB.xml" ContentType="application/vnd.ms-powerpoint.comments+xml"/>
  <Override PartName="/ppt/comments/modernComment_113_9347CC46.xml" ContentType="application/vnd.ms-powerpoint.comments+xml"/>
  <Override PartName="/ppt/comments/modernComment_114_B7BED14A.xml" ContentType="application/vnd.ms-powerpoint.comments+xml"/>
  <Override PartName="/ppt/comments/modernComment_115_F969BFC2.xml" ContentType="application/vnd.ms-powerpoint.comments+xml"/>
  <Override PartName="/ppt/comments/modernComment_116_DA172CC.xml" ContentType="application/vnd.ms-powerpoint.comment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comments/modernComment_11A_F0FE0EFF.xml" ContentType="application/vnd.ms-powerpoint.comments+xml"/>
  <Override PartName="/ppt/changesInfos/changesInfo1.xml" ContentType="application/vnd.ms-powerpoint.changes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64" r:id="rId4"/>
    <p:sldId id="265" r:id="rId5"/>
    <p:sldId id="258" r:id="rId6"/>
    <p:sldId id="266" r:id="rId7"/>
    <p:sldId id="267" r:id="rId8"/>
    <p:sldId id="268" r:id="rId9"/>
    <p:sldId id="269" r:id="rId10"/>
    <p:sldId id="259" r:id="rId11"/>
    <p:sldId id="270" r:id="rId12"/>
    <p:sldId id="271" r:id="rId13"/>
    <p:sldId id="260" r:id="rId14"/>
    <p:sldId id="272" r:id="rId15"/>
    <p:sldId id="273" r:id="rId16"/>
    <p:sldId id="274" r:id="rId17"/>
    <p:sldId id="261" r:id="rId18"/>
    <p:sldId id="275" r:id="rId19"/>
    <p:sldId id="276" r:id="rId20"/>
    <p:sldId id="277" r:id="rId21"/>
    <p:sldId id="262" r:id="rId22"/>
    <p:sldId id="278" r:id="rId23"/>
    <p:sldId id="263" r:id="rId24"/>
    <p:sldId id="279" r:id="rId25"/>
    <p:sldId id="280" r:id="rId26"/>
    <p:sldId id="281" r:id="rId27"/>
    <p:sldId id="282" r:id="rId28"/>
  </p:sldIdLst>
  <p:sldSz cx="12192000" cy="6858000"/>
  <p:notesSz cx="6858000" cy="9144000"/>
  <p:defaultTextStyle>
    <a:defPPr>
      <a:defRPr lang="uk-U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01CAF42-87B4-FC3D-4C89-AFA45962325F}" name="Oleh Liubchenko" initials="OL" userId="eb0c886104ccbe78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Помірний стиль 2 –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4" d="100"/>
          <a:sy n="64" d="100"/>
        </p:scale>
        <p:origin x="77" y="4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8/10/relationships/authors" Target="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Oleh Liubchenko" userId="eb0c886104ccbe78" providerId="LiveId" clId="{02A7CA8C-E393-4AB3-8210-24501C61F939}"/>
    <pc:docChg chg="undo redo custSel addSld delSld modSld">
      <pc:chgData name="Oleh Liubchenko" userId="eb0c886104ccbe78" providerId="LiveId" clId="{02A7CA8C-E393-4AB3-8210-24501C61F939}" dt="2023-05-03T19:25:58.100" v="301" actId="12"/>
      <pc:docMkLst>
        <pc:docMk/>
      </pc:docMkLst>
      <pc:sldChg chg="add">
        <pc:chgData name="Oleh Liubchenko" userId="eb0c886104ccbe78" providerId="LiveId" clId="{02A7CA8C-E393-4AB3-8210-24501C61F939}" dt="2023-05-03T19:08:53.688" v="62"/>
        <pc:sldMkLst>
          <pc:docMk/>
          <pc:sldMk cId="1897224772" sldId="256"/>
        </pc:sldMkLst>
      </pc:sldChg>
      <pc:sldChg chg="del">
        <pc:chgData name="Oleh Liubchenko" userId="eb0c886104ccbe78" providerId="LiveId" clId="{02A7CA8C-E393-4AB3-8210-24501C61F939}" dt="2023-05-03T19:04:30.912" v="7" actId="47"/>
        <pc:sldMkLst>
          <pc:docMk/>
          <pc:sldMk cId="2656701259" sldId="256"/>
        </pc:sldMkLst>
      </pc:sldChg>
      <pc:sldChg chg="modSp new mod">
        <pc:chgData name="Oleh Liubchenko" userId="eb0c886104ccbe78" providerId="LiveId" clId="{02A7CA8C-E393-4AB3-8210-24501C61F939}" dt="2023-05-03T19:06:12.945" v="38" actId="20577"/>
        <pc:sldMkLst>
          <pc:docMk/>
          <pc:sldMk cId="1716231130" sldId="257"/>
        </pc:sldMkLst>
        <pc:spChg chg="mod">
          <ac:chgData name="Oleh Liubchenko" userId="eb0c886104ccbe78" providerId="LiveId" clId="{02A7CA8C-E393-4AB3-8210-24501C61F939}" dt="2023-05-03T19:06:12.945" v="38" actId="20577"/>
          <ac:spMkLst>
            <pc:docMk/>
            <pc:sldMk cId="1716231130" sldId="257"/>
            <ac:spMk id="2" creationId="{5530B862-0534-0352-857C-0A42D5261FB4}"/>
          </ac:spMkLst>
        </pc:spChg>
        <pc:spChg chg="mod">
          <ac:chgData name="Oleh Liubchenko" userId="eb0c886104ccbe78" providerId="LiveId" clId="{02A7CA8C-E393-4AB3-8210-24501C61F939}" dt="2023-05-03T19:05:19.655" v="15" actId="20577"/>
          <ac:spMkLst>
            <pc:docMk/>
            <pc:sldMk cId="1716231130" sldId="257"/>
            <ac:spMk id="3" creationId="{0E5FCD1C-AC4E-990D-705A-0CC51FC5F517}"/>
          </ac:spMkLst>
        </pc:spChg>
      </pc:sldChg>
      <pc:sldChg chg="modSp new mod">
        <pc:chgData name="Oleh Liubchenko" userId="eb0c886104ccbe78" providerId="LiveId" clId="{02A7CA8C-E393-4AB3-8210-24501C61F939}" dt="2023-05-03T19:06:09.689" v="36" actId="20577"/>
        <pc:sldMkLst>
          <pc:docMk/>
          <pc:sldMk cId="3081542138" sldId="258"/>
        </pc:sldMkLst>
        <pc:spChg chg="mod">
          <ac:chgData name="Oleh Liubchenko" userId="eb0c886104ccbe78" providerId="LiveId" clId="{02A7CA8C-E393-4AB3-8210-24501C61F939}" dt="2023-05-03T19:06:09.689" v="36" actId="20577"/>
          <ac:spMkLst>
            <pc:docMk/>
            <pc:sldMk cId="3081542138" sldId="258"/>
            <ac:spMk id="2" creationId="{C412FEA1-58F6-135D-5B8D-2CAB1CB1C7BB}"/>
          </ac:spMkLst>
        </pc:spChg>
        <pc:spChg chg="mod">
          <ac:chgData name="Oleh Liubchenko" userId="eb0c886104ccbe78" providerId="LiveId" clId="{02A7CA8C-E393-4AB3-8210-24501C61F939}" dt="2023-05-03T19:05:22.480" v="17" actId="20577"/>
          <ac:spMkLst>
            <pc:docMk/>
            <pc:sldMk cId="3081542138" sldId="258"/>
            <ac:spMk id="3" creationId="{9811B1BA-C392-4072-9C40-5F0258AB646E}"/>
          </ac:spMkLst>
        </pc:spChg>
      </pc:sldChg>
      <pc:sldChg chg="modSp new mod">
        <pc:chgData name="Oleh Liubchenko" userId="eb0c886104ccbe78" providerId="LiveId" clId="{02A7CA8C-E393-4AB3-8210-24501C61F939}" dt="2023-05-03T19:06:06.626" v="34" actId="20577"/>
        <pc:sldMkLst>
          <pc:docMk/>
          <pc:sldMk cId="929653760" sldId="259"/>
        </pc:sldMkLst>
        <pc:spChg chg="mod">
          <ac:chgData name="Oleh Liubchenko" userId="eb0c886104ccbe78" providerId="LiveId" clId="{02A7CA8C-E393-4AB3-8210-24501C61F939}" dt="2023-05-03T19:06:06.626" v="34" actId="20577"/>
          <ac:spMkLst>
            <pc:docMk/>
            <pc:sldMk cId="929653760" sldId="259"/>
            <ac:spMk id="2" creationId="{B957626E-29D6-7BD9-9868-74C3B86A8393}"/>
          </ac:spMkLst>
        </pc:spChg>
        <pc:spChg chg="mod">
          <ac:chgData name="Oleh Liubchenko" userId="eb0c886104ccbe78" providerId="LiveId" clId="{02A7CA8C-E393-4AB3-8210-24501C61F939}" dt="2023-05-03T19:05:26.784" v="21" actId="20577"/>
          <ac:spMkLst>
            <pc:docMk/>
            <pc:sldMk cId="929653760" sldId="259"/>
            <ac:spMk id="3" creationId="{94A2725E-E46F-2258-EC52-14D05B7FA3EF}"/>
          </ac:spMkLst>
        </pc:spChg>
      </pc:sldChg>
      <pc:sldChg chg="modSp new mod">
        <pc:chgData name="Oleh Liubchenko" userId="eb0c886104ccbe78" providerId="LiveId" clId="{02A7CA8C-E393-4AB3-8210-24501C61F939}" dt="2023-05-03T19:05:41.497" v="25" actId="20577"/>
        <pc:sldMkLst>
          <pc:docMk/>
          <pc:sldMk cId="2124964572" sldId="260"/>
        </pc:sldMkLst>
        <pc:spChg chg="mod">
          <ac:chgData name="Oleh Liubchenko" userId="eb0c886104ccbe78" providerId="LiveId" clId="{02A7CA8C-E393-4AB3-8210-24501C61F939}" dt="2023-05-03T19:05:33.445" v="22"/>
          <ac:spMkLst>
            <pc:docMk/>
            <pc:sldMk cId="2124964572" sldId="260"/>
            <ac:spMk id="2" creationId="{00AAF1C1-9789-F0E1-7373-6AA6CC46CFF5}"/>
          </ac:spMkLst>
        </pc:spChg>
        <pc:spChg chg="mod">
          <ac:chgData name="Oleh Liubchenko" userId="eb0c886104ccbe78" providerId="LiveId" clId="{02A7CA8C-E393-4AB3-8210-24501C61F939}" dt="2023-05-03T19:05:41.497" v="25" actId="20577"/>
          <ac:spMkLst>
            <pc:docMk/>
            <pc:sldMk cId="2124964572" sldId="260"/>
            <ac:spMk id="3" creationId="{DF396982-CEB3-78E6-8886-30810F4EA862}"/>
          </ac:spMkLst>
        </pc:spChg>
      </pc:sldChg>
      <pc:sldChg chg="modSp new mod">
        <pc:chgData name="Oleh Liubchenko" userId="eb0c886104ccbe78" providerId="LiveId" clId="{02A7CA8C-E393-4AB3-8210-24501C61F939}" dt="2023-05-03T19:05:55.145" v="29" actId="20577"/>
        <pc:sldMkLst>
          <pc:docMk/>
          <pc:sldMk cId="178798899" sldId="261"/>
        </pc:sldMkLst>
        <pc:spChg chg="mod">
          <ac:chgData name="Oleh Liubchenko" userId="eb0c886104ccbe78" providerId="LiveId" clId="{02A7CA8C-E393-4AB3-8210-24501C61F939}" dt="2023-05-03T19:05:46.788" v="26"/>
          <ac:spMkLst>
            <pc:docMk/>
            <pc:sldMk cId="178798899" sldId="261"/>
            <ac:spMk id="2" creationId="{078F0021-521E-1B4E-D076-32CC663CE36F}"/>
          </ac:spMkLst>
        </pc:spChg>
        <pc:spChg chg="mod">
          <ac:chgData name="Oleh Liubchenko" userId="eb0c886104ccbe78" providerId="LiveId" clId="{02A7CA8C-E393-4AB3-8210-24501C61F939}" dt="2023-05-03T19:05:55.145" v="29" actId="20577"/>
          <ac:spMkLst>
            <pc:docMk/>
            <pc:sldMk cId="178798899" sldId="261"/>
            <ac:spMk id="3" creationId="{0D3789EF-5C46-1A01-F6C1-DD67804B27FC}"/>
          </ac:spMkLst>
        </pc:spChg>
      </pc:sldChg>
      <pc:sldChg chg="modSp new mod">
        <pc:chgData name="Oleh Liubchenko" userId="eb0c886104ccbe78" providerId="LiveId" clId="{02A7CA8C-E393-4AB3-8210-24501C61F939}" dt="2023-05-03T19:06:20.205" v="39"/>
        <pc:sldMkLst>
          <pc:docMk/>
          <pc:sldMk cId="1636554978" sldId="262"/>
        </pc:sldMkLst>
        <pc:spChg chg="mod">
          <ac:chgData name="Oleh Liubchenko" userId="eb0c886104ccbe78" providerId="LiveId" clId="{02A7CA8C-E393-4AB3-8210-24501C61F939}" dt="2023-05-03T19:06:03.249" v="32" actId="20577"/>
          <ac:spMkLst>
            <pc:docMk/>
            <pc:sldMk cId="1636554978" sldId="262"/>
            <ac:spMk id="2" creationId="{4C41B562-44E5-A3B1-2F35-0576AB7328DA}"/>
          </ac:spMkLst>
        </pc:spChg>
        <pc:spChg chg="mod">
          <ac:chgData name="Oleh Liubchenko" userId="eb0c886104ccbe78" providerId="LiveId" clId="{02A7CA8C-E393-4AB3-8210-24501C61F939}" dt="2023-05-03T19:06:20.205" v="39"/>
          <ac:spMkLst>
            <pc:docMk/>
            <pc:sldMk cId="1636554978" sldId="262"/>
            <ac:spMk id="3" creationId="{7721650F-5D6D-C19B-A63B-C87F5D06C5AD}"/>
          </ac:spMkLst>
        </pc:spChg>
      </pc:sldChg>
      <pc:sldChg chg="modSp new mod">
        <pc:chgData name="Oleh Liubchenko" userId="eb0c886104ccbe78" providerId="LiveId" clId="{02A7CA8C-E393-4AB3-8210-24501C61F939}" dt="2023-05-03T19:06:48.669" v="61"/>
        <pc:sldMkLst>
          <pc:docMk/>
          <pc:sldMk cId="2726553585" sldId="263"/>
        </pc:sldMkLst>
        <pc:spChg chg="mod">
          <ac:chgData name="Oleh Liubchenko" userId="eb0c886104ccbe78" providerId="LiveId" clId="{02A7CA8C-E393-4AB3-8210-24501C61F939}" dt="2023-05-03T19:06:44.024" v="60" actId="20577"/>
          <ac:spMkLst>
            <pc:docMk/>
            <pc:sldMk cId="2726553585" sldId="263"/>
            <ac:spMk id="2" creationId="{8401A2DB-C970-488A-9540-60B307F98957}"/>
          </ac:spMkLst>
        </pc:spChg>
        <pc:spChg chg="mod">
          <ac:chgData name="Oleh Liubchenko" userId="eb0c886104ccbe78" providerId="LiveId" clId="{02A7CA8C-E393-4AB3-8210-24501C61F939}" dt="2023-05-03T19:06:48.669" v="61"/>
          <ac:spMkLst>
            <pc:docMk/>
            <pc:sldMk cId="2726553585" sldId="263"/>
            <ac:spMk id="3" creationId="{AB7AB6C3-7D6C-6C94-1F9F-A201327CA8B0}"/>
          </ac:spMkLst>
        </pc:spChg>
      </pc:sldChg>
      <pc:sldChg chg="add">
        <pc:chgData name="Oleh Liubchenko" userId="eb0c886104ccbe78" providerId="LiveId" clId="{02A7CA8C-E393-4AB3-8210-24501C61F939}" dt="2023-05-03T19:08:53.688" v="62"/>
        <pc:sldMkLst>
          <pc:docMk/>
          <pc:sldMk cId="2852167365" sldId="264"/>
        </pc:sldMkLst>
      </pc:sldChg>
      <pc:sldChg chg="add">
        <pc:chgData name="Oleh Liubchenko" userId="eb0c886104ccbe78" providerId="LiveId" clId="{02A7CA8C-E393-4AB3-8210-24501C61F939}" dt="2023-05-03T19:08:53.688" v="62"/>
        <pc:sldMkLst>
          <pc:docMk/>
          <pc:sldMk cId="2847324587" sldId="265"/>
        </pc:sldMkLst>
      </pc:sldChg>
      <pc:sldChg chg="add addCm">
        <pc:chgData name="Oleh Liubchenko" userId="eb0c886104ccbe78" providerId="LiveId" clId="{02A7CA8C-E393-4AB3-8210-24501C61F939}" dt="2023-05-03T19:17:34.371" v="153"/>
        <pc:sldMkLst>
          <pc:docMk/>
          <pc:sldMk cId="3583747311" sldId="266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Oleh Liubchenko" userId="eb0c886104ccbe78" providerId="LiveId" clId="{02A7CA8C-E393-4AB3-8210-24501C61F939}" dt="2023-05-03T19:17:34.371" v="153"/>
              <pc2:cmMkLst xmlns:pc2="http://schemas.microsoft.com/office/powerpoint/2019/9/main/command">
                <pc:docMk/>
                <pc:sldMk cId="3583747311" sldId="266"/>
                <pc2:cmMk id="{8FD946AC-BA9A-4102-A3DF-CDC1FF1DC67F}"/>
              </pc2:cmMkLst>
            </pc226:cmChg>
          </p:ext>
        </pc:extLst>
      </pc:sldChg>
      <pc:sldChg chg="add addCm">
        <pc:chgData name="Oleh Liubchenko" userId="eb0c886104ccbe78" providerId="LiveId" clId="{02A7CA8C-E393-4AB3-8210-24501C61F939}" dt="2023-05-03T19:17:48.286" v="154"/>
        <pc:sldMkLst>
          <pc:docMk/>
          <pc:sldMk cId="335865218" sldId="267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Oleh Liubchenko" userId="eb0c886104ccbe78" providerId="LiveId" clId="{02A7CA8C-E393-4AB3-8210-24501C61F939}" dt="2023-05-03T19:17:48.286" v="154"/>
              <pc2:cmMkLst xmlns:pc2="http://schemas.microsoft.com/office/powerpoint/2019/9/main/command">
                <pc:docMk/>
                <pc:sldMk cId="335865218" sldId="267"/>
                <pc2:cmMk id="{DF074D30-8EC1-4ED7-92FE-776940533ACD}"/>
              </pc2:cmMkLst>
            </pc226:cmChg>
          </p:ext>
        </pc:extLst>
      </pc:sldChg>
      <pc:sldChg chg="add addCm delCm">
        <pc:chgData name="Oleh Liubchenko" userId="eb0c886104ccbe78" providerId="LiveId" clId="{02A7CA8C-E393-4AB3-8210-24501C61F939}" dt="2023-05-03T19:18:31.586" v="158"/>
        <pc:sldMkLst>
          <pc:docMk/>
          <pc:sldMk cId="1850121265" sldId="268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 del">
              <pc226:chgData name="Oleh Liubchenko" userId="eb0c886104ccbe78" providerId="LiveId" clId="{02A7CA8C-E393-4AB3-8210-24501C61F939}" dt="2023-05-03T19:18:31.586" v="158"/>
              <pc2:cmMkLst xmlns:pc2="http://schemas.microsoft.com/office/powerpoint/2019/9/main/command">
                <pc:docMk/>
                <pc:sldMk cId="1850121265" sldId="268"/>
                <pc2:cmMk id="{D3BEC384-1B81-4572-A41F-207574335313}"/>
              </pc2:cmMkLst>
            </pc226:cmChg>
          </p:ext>
        </pc:extLst>
      </pc:sldChg>
      <pc:sldChg chg="add">
        <pc:chgData name="Oleh Liubchenko" userId="eb0c886104ccbe78" providerId="LiveId" clId="{02A7CA8C-E393-4AB3-8210-24501C61F939}" dt="2023-05-03T19:09:24.018" v="63"/>
        <pc:sldMkLst>
          <pc:docMk/>
          <pc:sldMk cId="570251962" sldId="269"/>
        </pc:sldMkLst>
      </pc:sldChg>
      <pc:sldChg chg="add addCm">
        <pc:chgData name="Oleh Liubchenko" userId="eb0c886104ccbe78" providerId="LiveId" clId="{02A7CA8C-E393-4AB3-8210-24501C61F939}" dt="2023-05-03T19:18:47.856" v="159"/>
        <pc:sldMkLst>
          <pc:docMk/>
          <pc:sldMk cId="3726702773" sldId="270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Oleh Liubchenko" userId="eb0c886104ccbe78" providerId="LiveId" clId="{02A7CA8C-E393-4AB3-8210-24501C61F939}" dt="2023-05-03T19:18:47.856" v="159"/>
              <pc2:cmMkLst xmlns:pc2="http://schemas.microsoft.com/office/powerpoint/2019/9/main/command">
                <pc:docMk/>
                <pc:sldMk cId="3726702773" sldId="270"/>
                <pc2:cmMk id="{546D2D90-95D0-4800-A1BA-B5A27563ED2A}"/>
              </pc2:cmMkLst>
            </pc226:cmChg>
          </p:ext>
        </pc:extLst>
      </pc:sldChg>
      <pc:sldChg chg="add addCm">
        <pc:chgData name="Oleh Liubchenko" userId="eb0c886104ccbe78" providerId="LiveId" clId="{02A7CA8C-E393-4AB3-8210-24501C61F939}" dt="2023-05-03T19:19:04.782" v="160"/>
        <pc:sldMkLst>
          <pc:docMk/>
          <pc:sldMk cId="3855650368" sldId="271"/>
        </pc:sldMkLst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Oleh Liubchenko" userId="eb0c886104ccbe78" providerId="LiveId" clId="{02A7CA8C-E393-4AB3-8210-24501C61F939}" dt="2023-05-03T19:19:04.782" v="160"/>
              <pc2:cmMkLst xmlns:pc2="http://schemas.microsoft.com/office/powerpoint/2019/9/main/command">
                <pc:docMk/>
                <pc:sldMk cId="3855650368" sldId="271"/>
                <pc2:cmMk id="{76578754-9DDE-448E-A8AF-D297E68697D5}"/>
              </pc2:cmMkLst>
            </pc226:cmChg>
          </p:ext>
        </pc:extLst>
      </pc:sldChg>
      <pc:sldChg chg="modSp new mod addCm">
        <pc:chgData name="Oleh Liubchenko" userId="eb0c886104ccbe78" providerId="LiveId" clId="{02A7CA8C-E393-4AB3-8210-24501C61F939}" dt="2023-05-03T19:19:17.857" v="161"/>
        <pc:sldMkLst>
          <pc:docMk/>
          <pc:sldMk cId="3247849387" sldId="272"/>
        </pc:sldMkLst>
        <pc:spChg chg="mod">
          <ac:chgData name="Oleh Liubchenko" userId="eb0c886104ccbe78" providerId="LiveId" clId="{02A7CA8C-E393-4AB3-8210-24501C61F939}" dt="2023-05-03T19:11:14.618" v="68" actId="20577"/>
          <ac:spMkLst>
            <pc:docMk/>
            <pc:sldMk cId="3247849387" sldId="272"/>
            <ac:spMk id="2" creationId="{7C02B0D3-448B-D571-5CFF-6F3E1F5FDB00}"/>
          </ac:spMkLst>
        </pc:spChg>
        <pc:spChg chg="mod">
          <ac:chgData name="Oleh Liubchenko" userId="eb0c886104ccbe78" providerId="LiveId" clId="{02A7CA8C-E393-4AB3-8210-24501C61F939}" dt="2023-05-03T19:11:22.720" v="72" actId="20577"/>
          <ac:spMkLst>
            <pc:docMk/>
            <pc:sldMk cId="3247849387" sldId="272"/>
            <ac:spMk id="3" creationId="{D6B31125-EF09-0E4F-FF9A-38265F9949CC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Oleh Liubchenko" userId="eb0c886104ccbe78" providerId="LiveId" clId="{02A7CA8C-E393-4AB3-8210-24501C61F939}" dt="2023-05-03T19:19:17.857" v="161"/>
              <pc2:cmMkLst xmlns:pc2="http://schemas.microsoft.com/office/powerpoint/2019/9/main/command">
                <pc:docMk/>
                <pc:sldMk cId="3247849387" sldId="272"/>
                <pc2:cmMk id="{70E0ACA7-A6D2-4F5F-9ED7-782C15D5D649}"/>
              </pc2:cmMkLst>
            </pc226:cmChg>
          </p:ext>
        </pc:extLst>
      </pc:sldChg>
      <pc:sldChg chg="modSp new mod">
        <pc:chgData name="Oleh Liubchenko" userId="eb0c886104ccbe78" providerId="LiveId" clId="{02A7CA8C-E393-4AB3-8210-24501C61F939}" dt="2023-05-03T19:11:43.058" v="76" actId="20577"/>
        <pc:sldMkLst>
          <pc:docMk/>
          <pc:sldMk cId="1982303813" sldId="273"/>
        </pc:sldMkLst>
        <pc:spChg chg="mod">
          <ac:chgData name="Oleh Liubchenko" userId="eb0c886104ccbe78" providerId="LiveId" clId="{02A7CA8C-E393-4AB3-8210-24501C61F939}" dt="2023-05-03T19:11:43.058" v="76" actId="20577"/>
          <ac:spMkLst>
            <pc:docMk/>
            <pc:sldMk cId="1982303813" sldId="273"/>
            <ac:spMk id="2" creationId="{07B60218-2FFA-5D6D-71E9-FD4A389633BB}"/>
          </ac:spMkLst>
        </pc:spChg>
      </pc:sldChg>
      <pc:sldChg chg="modSp new mod">
        <pc:chgData name="Oleh Liubchenko" userId="eb0c886104ccbe78" providerId="LiveId" clId="{02A7CA8C-E393-4AB3-8210-24501C61F939}" dt="2023-05-03T19:11:54.401" v="80" actId="20577"/>
        <pc:sldMkLst>
          <pc:docMk/>
          <pc:sldMk cId="421085954" sldId="274"/>
        </pc:sldMkLst>
        <pc:spChg chg="mod">
          <ac:chgData name="Oleh Liubchenko" userId="eb0c886104ccbe78" providerId="LiveId" clId="{02A7CA8C-E393-4AB3-8210-24501C61F939}" dt="2023-05-03T19:11:54.401" v="80" actId="20577"/>
          <ac:spMkLst>
            <pc:docMk/>
            <pc:sldMk cId="421085954" sldId="274"/>
            <ac:spMk id="2" creationId="{BB0326E2-21E8-3D8D-1E9F-CE2EC9D26983}"/>
          </ac:spMkLst>
        </pc:spChg>
      </pc:sldChg>
      <pc:sldChg chg="modSp new mod addCm">
        <pc:chgData name="Oleh Liubchenko" userId="eb0c886104ccbe78" providerId="LiveId" clId="{02A7CA8C-E393-4AB3-8210-24501C61F939}" dt="2023-05-03T19:19:36.493" v="162"/>
        <pc:sldMkLst>
          <pc:docMk/>
          <pc:sldMk cId="2470956102" sldId="275"/>
        </pc:sldMkLst>
        <pc:spChg chg="mod">
          <ac:chgData name="Oleh Liubchenko" userId="eb0c886104ccbe78" providerId="LiveId" clId="{02A7CA8C-E393-4AB3-8210-24501C61F939}" dt="2023-05-03T19:12:44.377" v="90" actId="20577"/>
          <ac:spMkLst>
            <pc:docMk/>
            <pc:sldMk cId="2470956102" sldId="275"/>
            <ac:spMk id="2" creationId="{00E256F6-03B9-5A00-6A1C-D0164B1C48A1}"/>
          </ac:spMkLst>
        </pc:spChg>
        <pc:spChg chg="mod">
          <ac:chgData name="Oleh Liubchenko" userId="eb0c886104ccbe78" providerId="LiveId" clId="{02A7CA8C-E393-4AB3-8210-24501C61F939}" dt="2023-05-03T19:12:49.164" v="91"/>
          <ac:spMkLst>
            <pc:docMk/>
            <pc:sldMk cId="2470956102" sldId="275"/>
            <ac:spMk id="3" creationId="{50069074-194F-325B-1053-95AD120A8C95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Oleh Liubchenko" userId="eb0c886104ccbe78" providerId="LiveId" clId="{02A7CA8C-E393-4AB3-8210-24501C61F939}" dt="2023-05-03T19:19:36.493" v="162"/>
              <pc2:cmMkLst xmlns:pc2="http://schemas.microsoft.com/office/powerpoint/2019/9/main/command">
                <pc:docMk/>
                <pc:sldMk cId="2470956102" sldId="275"/>
                <pc2:cmMk id="{4299C1DD-2AD0-4663-BBE1-B16A798D1243}"/>
              </pc2:cmMkLst>
            </pc226:cmChg>
          </p:ext>
        </pc:extLst>
      </pc:sldChg>
      <pc:sldChg chg="modSp new mod addCm">
        <pc:chgData name="Oleh Liubchenko" userId="eb0c886104ccbe78" providerId="LiveId" clId="{02A7CA8C-E393-4AB3-8210-24501C61F939}" dt="2023-05-03T19:20:12.793" v="163"/>
        <pc:sldMkLst>
          <pc:docMk/>
          <pc:sldMk cId="3082735946" sldId="276"/>
        </pc:sldMkLst>
        <pc:spChg chg="mod">
          <ac:chgData name="Oleh Liubchenko" userId="eb0c886104ccbe78" providerId="LiveId" clId="{02A7CA8C-E393-4AB3-8210-24501C61F939}" dt="2023-05-03T19:13:09.904" v="99" actId="20577"/>
          <ac:spMkLst>
            <pc:docMk/>
            <pc:sldMk cId="3082735946" sldId="276"/>
            <ac:spMk id="2" creationId="{E20CB6D2-7E99-2DBE-9FFA-1C74B2C4F5FB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Oleh Liubchenko" userId="eb0c886104ccbe78" providerId="LiveId" clId="{02A7CA8C-E393-4AB3-8210-24501C61F939}" dt="2023-05-03T19:20:12.793" v="163"/>
              <pc2:cmMkLst xmlns:pc2="http://schemas.microsoft.com/office/powerpoint/2019/9/main/command">
                <pc:docMk/>
                <pc:sldMk cId="3082735946" sldId="276"/>
                <pc2:cmMk id="{E4676154-F1B4-4F6E-BA58-EEDE4F0C7D23}"/>
              </pc2:cmMkLst>
            </pc226:cmChg>
          </p:ext>
        </pc:extLst>
      </pc:sldChg>
      <pc:sldChg chg="modSp new mod addCm">
        <pc:chgData name="Oleh Liubchenko" userId="eb0c886104ccbe78" providerId="LiveId" clId="{02A7CA8C-E393-4AB3-8210-24501C61F939}" dt="2023-05-03T19:20:33.519" v="164"/>
        <pc:sldMkLst>
          <pc:docMk/>
          <pc:sldMk cId="4184457154" sldId="277"/>
        </pc:sldMkLst>
        <pc:spChg chg="mod">
          <ac:chgData name="Oleh Liubchenko" userId="eb0c886104ccbe78" providerId="LiveId" clId="{02A7CA8C-E393-4AB3-8210-24501C61F939}" dt="2023-05-03T19:13:32.082" v="111" actId="20577"/>
          <ac:spMkLst>
            <pc:docMk/>
            <pc:sldMk cId="4184457154" sldId="277"/>
            <ac:spMk id="2" creationId="{2F39C4A4-427F-54D6-810D-BB0A068201D9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Oleh Liubchenko" userId="eb0c886104ccbe78" providerId="LiveId" clId="{02A7CA8C-E393-4AB3-8210-24501C61F939}" dt="2023-05-03T19:20:33.519" v="164"/>
              <pc2:cmMkLst xmlns:pc2="http://schemas.microsoft.com/office/powerpoint/2019/9/main/command">
                <pc:docMk/>
                <pc:sldMk cId="4184457154" sldId="277"/>
                <pc2:cmMk id="{88C25994-6F6B-4FF1-A43C-7880971A0658}"/>
              </pc2:cmMkLst>
            </pc226:cmChg>
          </p:ext>
        </pc:extLst>
      </pc:sldChg>
      <pc:sldChg chg="modSp new mod addCm">
        <pc:chgData name="Oleh Liubchenko" userId="eb0c886104ccbe78" providerId="LiveId" clId="{02A7CA8C-E393-4AB3-8210-24501C61F939}" dt="2023-05-03T19:21:10.199" v="165"/>
        <pc:sldMkLst>
          <pc:docMk/>
          <pc:sldMk cId="228684492" sldId="278"/>
        </pc:sldMkLst>
        <pc:spChg chg="mod">
          <ac:chgData name="Oleh Liubchenko" userId="eb0c886104ccbe78" providerId="LiveId" clId="{02A7CA8C-E393-4AB3-8210-24501C61F939}" dt="2023-05-03T19:14:19.729" v="121" actId="20577"/>
          <ac:spMkLst>
            <pc:docMk/>
            <pc:sldMk cId="228684492" sldId="278"/>
            <ac:spMk id="2" creationId="{EF001A24-7A55-44BF-759F-7ED5D80D698B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Oleh Liubchenko" userId="eb0c886104ccbe78" providerId="LiveId" clId="{02A7CA8C-E393-4AB3-8210-24501C61F939}" dt="2023-05-03T19:21:10.199" v="165"/>
              <pc2:cmMkLst xmlns:pc2="http://schemas.microsoft.com/office/powerpoint/2019/9/main/command">
                <pc:docMk/>
                <pc:sldMk cId="228684492" sldId="278"/>
                <pc2:cmMk id="{DEE14ED1-B8AE-4CFD-AB32-95EB20E7E6A0}"/>
              </pc2:cmMkLst>
            </pc226:cmChg>
          </p:ext>
        </pc:extLst>
      </pc:sldChg>
      <pc:sldChg chg="modSp new mod">
        <pc:chgData name="Oleh Liubchenko" userId="eb0c886104ccbe78" providerId="LiveId" clId="{02A7CA8C-E393-4AB3-8210-24501C61F939}" dt="2023-05-03T19:14:32.748" v="123"/>
        <pc:sldMkLst>
          <pc:docMk/>
          <pc:sldMk cId="1238157916" sldId="279"/>
        </pc:sldMkLst>
        <pc:spChg chg="mod">
          <ac:chgData name="Oleh Liubchenko" userId="eb0c886104ccbe78" providerId="LiveId" clId="{02A7CA8C-E393-4AB3-8210-24501C61F939}" dt="2023-05-03T19:14:32.748" v="123"/>
          <ac:spMkLst>
            <pc:docMk/>
            <pc:sldMk cId="1238157916" sldId="279"/>
            <ac:spMk id="2" creationId="{5C7C13D3-BA2C-FD59-4822-A46E3BACCEAE}"/>
          </ac:spMkLst>
        </pc:spChg>
      </pc:sldChg>
      <pc:sldChg chg="modSp new mod">
        <pc:chgData name="Oleh Liubchenko" userId="eb0c886104ccbe78" providerId="LiveId" clId="{02A7CA8C-E393-4AB3-8210-24501C61F939}" dt="2023-05-03T19:14:43.665" v="127" actId="20577"/>
        <pc:sldMkLst>
          <pc:docMk/>
          <pc:sldMk cId="1911943469" sldId="280"/>
        </pc:sldMkLst>
        <pc:spChg chg="mod">
          <ac:chgData name="Oleh Liubchenko" userId="eb0c886104ccbe78" providerId="LiveId" clId="{02A7CA8C-E393-4AB3-8210-24501C61F939}" dt="2023-05-03T19:14:43.665" v="127" actId="20577"/>
          <ac:spMkLst>
            <pc:docMk/>
            <pc:sldMk cId="1911943469" sldId="280"/>
            <ac:spMk id="2" creationId="{0275AF19-801F-39B2-EFB3-9D9F8F18793A}"/>
          </ac:spMkLst>
        </pc:spChg>
      </pc:sldChg>
      <pc:sldChg chg="modSp new del mod">
        <pc:chgData name="Oleh Liubchenko" userId="eb0c886104ccbe78" providerId="LiveId" clId="{02A7CA8C-E393-4AB3-8210-24501C61F939}" dt="2023-05-03T19:15:07.197" v="136" actId="2696"/>
        <pc:sldMkLst>
          <pc:docMk/>
          <pc:sldMk cId="1765655455" sldId="281"/>
        </pc:sldMkLst>
        <pc:spChg chg="mod">
          <ac:chgData name="Oleh Liubchenko" userId="eb0c886104ccbe78" providerId="LiveId" clId="{02A7CA8C-E393-4AB3-8210-24501C61F939}" dt="2023-05-03T19:14:56.400" v="135" actId="20577"/>
          <ac:spMkLst>
            <pc:docMk/>
            <pc:sldMk cId="1765655455" sldId="281"/>
            <ac:spMk id="2" creationId="{9CDA21AD-1234-02DD-7918-79C98C30E33A}"/>
          </ac:spMkLst>
        </pc:spChg>
      </pc:sldChg>
      <pc:sldChg chg="modSp new mod">
        <pc:chgData name="Oleh Liubchenko" userId="eb0c886104ccbe78" providerId="LiveId" clId="{02A7CA8C-E393-4AB3-8210-24501C61F939}" dt="2023-05-03T19:25:58.100" v="301" actId="12"/>
        <pc:sldMkLst>
          <pc:docMk/>
          <pc:sldMk cId="2029636002" sldId="281"/>
        </pc:sldMkLst>
        <pc:spChg chg="mod">
          <ac:chgData name="Oleh Liubchenko" userId="eb0c886104ccbe78" providerId="LiveId" clId="{02A7CA8C-E393-4AB3-8210-24501C61F939}" dt="2023-05-03T19:15:34.080" v="144" actId="20577"/>
          <ac:spMkLst>
            <pc:docMk/>
            <pc:sldMk cId="2029636002" sldId="281"/>
            <ac:spMk id="2" creationId="{AA7F3727-EBD0-70EE-69BB-BE16A67C9D98}"/>
          </ac:spMkLst>
        </pc:spChg>
        <pc:spChg chg="mod">
          <ac:chgData name="Oleh Liubchenko" userId="eb0c886104ccbe78" providerId="LiveId" clId="{02A7CA8C-E393-4AB3-8210-24501C61F939}" dt="2023-05-03T19:22:27.969" v="172" actId="20577"/>
          <ac:spMkLst>
            <pc:docMk/>
            <pc:sldMk cId="2029636002" sldId="281"/>
            <ac:spMk id="3" creationId="{3BC6FA6F-0E79-3111-5337-478A60A75166}"/>
          </ac:spMkLst>
        </pc:spChg>
        <pc:spChg chg="mod">
          <ac:chgData name="Oleh Liubchenko" userId="eb0c886104ccbe78" providerId="LiveId" clId="{02A7CA8C-E393-4AB3-8210-24501C61F939}" dt="2023-05-03T19:25:58.100" v="301" actId="12"/>
          <ac:spMkLst>
            <pc:docMk/>
            <pc:sldMk cId="2029636002" sldId="281"/>
            <ac:spMk id="4" creationId="{A2021121-31D0-8154-6848-AE03362D1E25}"/>
          </ac:spMkLst>
        </pc:spChg>
      </pc:sldChg>
      <pc:sldChg chg="modSp new mod addCm">
        <pc:chgData name="Oleh Liubchenko" userId="eb0c886104ccbe78" providerId="LiveId" clId="{02A7CA8C-E393-4AB3-8210-24501C61F939}" dt="2023-05-03T19:24:13.953" v="264" actId="20577"/>
        <pc:sldMkLst>
          <pc:docMk/>
          <pc:sldMk cId="4043181823" sldId="282"/>
        </pc:sldMkLst>
        <pc:spChg chg="mod">
          <ac:chgData name="Oleh Liubchenko" userId="eb0c886104ccbe78" providerId="LiveId" clId="{02A7CA8C-E393-4AB3-8210-24501C61F939}" dt="2023-05-03T19:15:49.122" v="152" actId="27636"/>
          <ac:spMkLst>
            <pc:docMk/>
            <pc:sldMk cId="4043181823" sldId="282"/>
            <ac:spMk id="2" creationId="{1D30EE6A-9976-5469-1A3B-D04240E35BA4}"/>
          </ac:spMkLst>
        </pc:spChg>
        <pc:spChg chg="mod">
          <ac:chgData name="Oleh Liubchenko" userId="eb0c886104ccbe78" providerId="LiveId" clId="{02A7CA8C-E393-4AB3-8210-24501C61F939}" dt="2023-05-03T19:22:53.973" v="174"/>
          <ac:spMkLst>
            <pc:docMk/>
            <pc:sldMk cId="4043181823" sldId="282"/>
            <ac:spMk id="3" creationId="{2153D063-650D-0F41-5A83-47DAB0931F47}"/>
          </ac:spMkLst>
        </pc:spChg>
        <pc:spChg chg="mod">
          <ac:chgData name="Oleh Liubchenko" userId="eb0c886104ccbe78" providerId="LiveId" clId="{02A7CA8C-E393-4AB3-8210-24501C61F939}" dt="2023-05-03T19:24:13.953" v="264" actId="20577"/>
          <ac:spMkLst>
            <pc:docMk/>
            <pc:sldMk cId="4043181823" sldId="282"/>
            <ac:spMk id="4" creationId="{A4F3C57B-D54B-CAC8-4621-21D2680C37CB}"/>
          </ac:spMkLst>
        </pc:spChg>
        <pc:extLst>
          <p:ext xmlns:p="http://schemas.openxmlformats.org/presentationml/2006/main" uri="{D6D511B9-2390-475A-947B-AFAB55BFBCF1}">
            <pc226:cmChg xmlns:pc226="http://schemas.microsoft.com/office/powerpoint/2022/06/main/command" chg="add">
              <pc226:chgData name="Oleh Liubchenko" userId="eb0c886104ccbe78" providerId="LiveId" clId="{02A7CA8C-E393-4AB3-8210-24501C61F939}" dt="2023-05-03T19:21:39.377" v="166"/>
              <pc2:cmMkLst xmlns:pc2="http://schemas.microsoft.com/office/powerpoint/2019/9/main/command">
                <pc:docMk/>
                <pc:sldMk cId="4043181823" sldId="282"/>
                <pc2:cmMk id="{B027D93B-83E4-49D9-8BF3-CA6BF9B40A07}"/>
              </pc2:cmMkLst>
            </pc226:cmChg>
          </p:ext>
        </pc:extLst>
      </pc:sldChg>
    </pc:docChg>
  </pc:docChgLst>
  <pc:docChgLst>
    <pc:chgData name="Oleh Liubchenko" userId="eb0c886104ccbe78" providerId="LiveId" clId="{CC475127-9AB8-48A1-8AA2-371ED6DAA405}"/>
    <pc:docChg chg="custSel modSld">
      <pc:chgData name="Oleh Liubchenko" userId="eb0c886104ccbe78" providerId="LiveId" clId="{CC475127-9AB8-48A1-8AA2-371ED6DAA405}" dt="2023-05-04T08:21:59.128" v="590"/>
      <pc:docMkLst>
        <pc:docMk/>
      </pc:docMkLst>
      <pc:sldChg chg="addSp delSp modSp">
        <pc:chgData name="Oleh Liubchenko" userId="eb0c886104ccbe78" providerId="LiveId" clId="{CC475127-9AB8-48A1-8AA2-371ED6DAA405}" dt="2023-05-04T08:08:31.501" v="578"/>
        <pc:sldMkLst>
          <pc:docMk/>
          <pc:sldMk cId="1897224772" sldId="256"/>
        </pc:sldMkLst>
        <pc:spChg chg="del">
          <ac:chgData name="Oleh Liubchenko" userId="eb0c886104ccbe78" providerId="LiveId" clId="{CC475127-9AB8-48A1-8AA2-371ED6DAA405}" dt="2023-05-04T08:08:31.501" v="578"/>
          <ac:spMkLst>
            <pc:docMk/>
            <pc:sldMk cId="1897224772" sldId="256"/>
            <ac:spMk id="3" creationId="{B542841A-1E05-4191-ADE8-DAB25DF5035B}"/>
          </ac:spMkLst>
        </pc:spChg>
        <pc:picChg chg="add mod">
          <ac:chgData name="Oleh Liubchenko" userId="eb0c886104ccbe78" providerId="LiveId" clId="{CC475127-9AB8-48A1-8AA2-371ED6DAA405}" dt="2023-05-04T08:08:31.501" v="578"/>
          <ac:picMkLst>
            <pc:docMk/>
            <pc:sldMk cId="1897224772" sldId="256"/>
            <ac:picMk id="5" creationId="{893197B0-BC5F-6125-5EA5-8D2FBF7DE6DF}"/>
          </ac:picMkLst>
        </pc:picChg>
      </pc:sldChg>
      <pc:sldChg chg="addSp delSp modSp">
        <pc:chgData name="Oleh Liubchenko" userId="eb0c886104ccbe78" providerId="LiveId" clId="{CC475127-9AB8-48A1-8AA2-371ED6DAA405}" dt="2023-05-04T08:08:56.679" v="579"/>
        <pc:sldMkLst>
          <pc:docMk/>
          <pc:sldMk cId="2852167365" sldId="264"/>
        </pc:sldMkLst>
        <pc:spChg chg="del">
          <ac:chgData name="Oleh Liubchenko" userId="eb0c886104ccbe78" providerId="LiveId" clId="{CC475127-9AB8-48A1-8AA2-371ED6DAA405}" dt="2023-05-04T08:08:56.679" v="579"/>
          <ac:spMkLst>
            <pc:docMk/>
            <pc:sldMk cId="2852167365" sldId="264"/>
            <ac:spMk id="3" creationId="{A06224A2-82FF-44B8-9475-3AC80D8CD1AE}"/>
          </ac:spMkLst>
        </pc:spChg>
        <pc:picChg chg="add mod">
          <ac:chgData name="Oleh Liubchenko" userId="eb0c886104ccbe78" providerId="LiveId" clId="{CC475127-9AB8-48A1-8AA2-371ED6DAA405}" dt="2023-05-04T08:08:56.679" v="579"/>
          <ac:picMkLst>
            <pc:docMk/>
            <pc:sldMk cId="2852167365" sldId="264"/>
            <ac:picMk id="5" creationId="{EBD85E7F-C745-ACCC-2AE1-9DE162B8F34F}"/>
          </ac:picMkLst>
        </pc:picChg>
      </pc:sldChg>
      <pc:sldChg chg="addSp delSp modSp">
        <pc:chgData name="Oleh Liubchenko" userId="eb0c886104ccbe78" providerId="LiveId" clId="{CC475127-9AB8-48A1-8AA2-371ED6DAA405}" dt="2023-05-04T08:09:11.843" v="580"/>
        <pc:sldMkLst>
          <pc:docMk/>
          <pc:sldMk cId="2847324587" sldId="265"/>
        </pc:sldMkLst>
        <pc:spChg chg="del">
          <ac:chgData name="Oleh Liubchenko" userId="eb0c886104ccbe78" providerId="LiveId" clId="{CC475127-9AB8-48A1-8AA2-371ED6DAA405}" dt="2023-05-04T08:09:11.843" v="580"/>
          <ac:spMkLst>
            <pc:docMk/>
            <pc:sldMk cId="2847324587" sldId="265"/>
            <ac:spMk id="3" creationId="{04E36151-9D91-40FB-9407-AC29AE2ACE4A}"/>
          </ac:spMkLst>
        </pc:spChg>
        <pc:picChg chg="add mod">
          <ac:chgData name="Oleh Liubchenko" userId="eb0c886104ccbe78" providerId="LiveId" clId="{CC475127-9AB8-48A1-8AA2-371ED6DAA405}" dt="2023-05-04T08:09:11.843" v="580"/>
          <ac:picMkLst>
            <pc:docMk/>
            <pc:sldMk cId="2847324587" sldId="265"/>
            <ac:picMk id="5" creationId="{D9CD85EA-CF45-A29F-D40A-02EB00FFCB29}"/>
          </ac:picMkLst>
        </pc:picChg>
      </pc:sldChg>
      <pc:sldChg chg="addSp delSp modSp">
        <pc:chgData name="Oleh Liubchenko" userId="eb0c886104ccbe78" providerId="LiveId" clId="{CC475127-9AB8-48A1-8AA2-371ED6DAA405}" dt="2023-05-04T08:09:34.103" v="581"/>
        <pc:sldMkLst>
          <pc:docMk/>
          <pc:sldMk cId="3583747311" sldId="266"/>
        </pc:sldMkLst>
        <pc:spChg chg="del">
          <ac:chgData name="Oleh Liubchenko" userId="eb0c886104ccbe78" providerId="LiveId" clId="{CC475127-9AB8-48A1-8AA2-371ED6DAA405}" dt="2023-05-04T08:09:34.103" v="581"/>
          <ac:spMkLst>
            <pc:docMk/>
            <pc:sldMk cId="3583747311" sldId="266"/>
            <ac:spMk id="3" creationId="{8467E64B-0042-47D2-9A17-7995472AA232}"/>
          </ac:spMkLst>
        </pc:spChg>
        <pc:picChg chg="add mod">
          <ac:chgData name="Oleh Liubchenko" userId="eb0c886104ccbe78" providerId="LiveId" clId="{CC475127-9AB8-48A1-8AA2-371ED6DAA405}" dt="2023-05-04T08:09:34.103" v="581"/>
          <ac:picMkLst>
            <pc:docMk/>
            <pc:sldMk cId="3583747311" sldId="266"/>
            <ac:picMk id="5" creationId="{1A12D1EB-9316-4BEF-37FD-2DDC9B78E520}"/>
          </ac:picMkLst>
        </pc:picChg>
      </pc:sldChg>
      <pc:sldChg chg="addSp delSp modSp mod">
        <pc:chgData name="Oleh Liubchenko" userId="eb0c886104ccbe78" providerId="LiveId" clId="{CC475127-9AB8-48A1-8AA2-371ED6DAA405}" dt="2023-05-04T08:20:40.522" v="584"/>
        <pc:sldMkLst>
          <pc:docMk/>
          <pc:sldMk cId="1850121265" sldId="268"/>
        </pc:sldMkLst>
        <pc:spChg chg="del">
          <ac:chgData name="Oleh Liubchenko" userId="eb0c886104ccbe78" providerId="LiveId" clId="{CC475127-9AB8-48A1-8AA2-371ED6DAA405}" dt="2023-05-04T08:00:24.977" v="501" actId="1957"/>
          <ac:spMkLst>
            <pc:docMk/>
            <pc:sldMk cId="1850121265" sldId="268"/>
            <ac:spMk id="3" creationId="{E80CC68C-4944-4C09-81EC-80909E8776E9}"/>
          </ac:spMkLst>
        </pc:spChg>
        <pc:spChg chg="add del mod">
          <ac:chgData name="Oleh Liubchenko" userId="eb0c886104ccbe78" providerId="LiveId" clId="{CC475127-9AB8-48A1-8AA2-371ED6DAA405}" dt="2023-05-04T08:20:40.522" v="584"/>
          <ac:spMkLst>
            <pc:docMk/>
            <pc:sldMk cId="1850121265" sldId="268"/>
            <ac:spMk id="8" creationId="{1DAAC61B-30E4-FCC4-C2D5-68EFFDE8489A}"/>
          </ac:spMkLst>
        </pc:spChg>
        <pc:graphicFrameChg chg="add del mod">
          <ac:chgData name="Oleh Liubchenko" userId="eb0c886104ccbe78" providerId="LiveId" clId="{CC475127-9AB8-48A1-8AA2-371ED6DAA405}" dt="2023-05-04T08:10:30.215" v="583" actId="478"/>
          <ac:graphicFrameMkLst>
            <pc:docMk/>
            <pc:sldMk cId="1850121265" sldId="268"/>
            <ac:graphicFrameMk id="6" creationId="{289B168E-7FD0-2FD9-B700-B545971AE391}"/>
          </ac:graphicFrameMkLst>
        </pc:graphicFrameChg>
        <pc:picChg chg="add mod">
          <ac:chgData name="Oleh Liubchenko" userId="eb0c886104ccbe78" providerId="LiveId" clId="{CC475127-9AB8-48A1-8AA2-371ED6DAA405}" dt="2023-05-04T08:20:40.522" v="584"/>
          <ac:picMkLst>
            <pc:docMk/>
            <pc:sldMk cId="1850121265" sldId="268"/>
            <ac:picMk id="10" creationId="{8BD5FAB0-1BA6-AE6A-A007-FAFE6C7A9E92}"/>
          </ac:picMkLst>
        </pc:picChg>
      </pc:sldChg>
      <pc:sldChg chg="addSp delSp modSp">
        <pc:chgData name="Oleh Liubchenko" userId="eb0c886104ccbe78" providerId="LiveId" clId="{CC475127-9AB8-48A1-8AA2-371ED6DAA405}" dt="2023-05-04T08:10:22.266" v="582"/>
        <pc:sldMkLst>
          <pc:docMk/>
          <pc:sldMk cId="570251962" sldId="269"/>
        </pc:sldMkLst>
        <pc:spChg chg="del">
          <ac:chgData name="Oleh Liubchenko" userId="eb0c886104ccbe78" providerId="LiveId" clId="{CC475127-9AB8-48A1-8AA2-371ED6DAA405}" dt="2023-05-04T08:10:22.266" v="582"/>
          <ac:spMkLst>
            <pc:docMk/>
            <pc:sldMk cId="570251962" sldId="269"/>
            <ac:spMk id="3" creationId="{91B6BFFE-EA17-421A-BD41-D6125BF32C81}"/>
          </ac:spMkLst>
        </pc:spChg>
        <pc:graphicFrameChg chg="add mod">
          <ac:chgData name="Oleh Liubchenko" userId="eb0c886104ccbe78" providerId="LiveId" clId="{CC475127-9AB8-48A1-8AA2-371ED6DAA405}" dt="2023-05-04T08:10:22.266" v="582"/>
          <ac:graphicFrameMkLst>
            <pc:docMk/>
            <pc:sldMk cId="570251962" sldId="269"/>
            <ac:graphicFrameMk id="6" creationId="{2A22CA42-B900-EC02-3436-AE117474CD95}"/>
          </ac:graphicFrameMkLst>
        </pc:graphicFrameChg>
      </pc:sldChg>
      <pc:sldChg chg="addSp delSp modSp">
        <pc:chgData name="Oleh Liubchenko" userId="eb0c886104ccbe78" providerId="LiveId" clId="{CC475127-9AB8-48A1-8AA2-371ED6DAA405}" dt="2023-05-04T08:20:55.035" v="585"/>
        <pc:sldMkLst>
          <pc:docMk/>
          <pc:sldMk cId="3726702773" sldId="270"/>
        </pc:sldMkLst>
        <pc:spChg chg="del">
          <ac:chgData name="Oleh Liubchenko" userId="eb0c886104ccbe78" providerId="LiveId" clId="{CC475127-9AB8-48A1-8AA2-371ED6DAA405}" dt="2023-05-04T08:20:55.035" v="585"/>
          <ac:spMkLst>
            <pc:docMk/>
            <pc:sldMk cId="3726702773" sldId="270"/>
            <ac:spMk id="3" creationId="{AD049889-8E87-45D7-8568-108E01DC46A3}"/>
          </ac:spMkLst>
        </pc:spChg>
        <pc:picChg chg="add mod">
          <ac:chgData name="Oleh Liubchenko" userId="eb0c886104ccbe78" providerId="LiveId" clId="{CC475127-9AB8-48A1-8AA2-371ED6DAA405}" dt="2023-05-04T08:20:55.035" v="585"/>
          <ac:picMkLst>
            <pc:docMk/>
            <pc:sldMk cId="3726702773" sldId="270"/>
            <ac:picMk id="5" creationId="{79CE48EB-FC14-8BA7-A672-F604CD6F8B79}"/>
          </ac:picMkLst>
        </pc:picChg>
      </pc:sldChg>
      <pc:sldChg chg="addSp delSp modSp">
        <pc:chgData name="Oleh Liubchenko" userId="eb0c886104ccbe78" providerId="LiveId" clId="{CC475127-9AB8-48A1-8AA2-371ED6DAA405}" dt="2023-05-04T08:21:04.095" v="586"/>
        <pc:sldMkLst>
          <pc:docMk/>
          <pc:sldMk cId="3855650368" sldId="271"/>
        </pc:sldMkLst>
        <pc:spChg chg="del">
          <ac:chgData name="Oleh Liubchenko" userId="eb0c886104ccbe78" providerId="LiveId" clId="{CC475127-9AB8-48A1-8AA2-371ED6DAA405}" dt="2023-05-04T08:21:04.095" v="586"/>
          <ac:spMkLst>
            <pc:docMk/>
            <pc:sldMk cId="3855650368" sldId="271"/>
            <ac:spMk id="3" creationId="{12FA32D7-7447-4E14-89C5-0511F7F22059}"/>
          </ac:spMkLst>
        </pc:spChg>
        <pc:picChg chg="add mod">
          <ac:chgData name="Oleh Liubchenko" userId="eb0c886104ccbe78" providerId="LiveId" clId="{CC475127-9AB8-48A1-8AA2-371ED6DAA405}" dt="2023-05-04T08:21:04.095" v="586"/>
          <ac:picMkLst>
            <pc:docMk/>
            <pc:sldMk cId="3855650368" sldId="271"/>
            <ac:picMk id="5" creationId="{6EE46E0D-4612-AE52-504F-0A683FF6AC83}"/>
          </ac:picMkLst>
        </pc:picChg>
      </pc:sldChg>
      <pc:sldChg chg="addSp delSp modSp">
        <pc:chgData name="Oleh Liubchenko" userId="eb0c886104ccbe78" providerId="LiveId" clId="{CC475127-9AB8-48A1-8AA2-371ED6DAA405}" dt="2023-05-04T08:21:23.987" v="587"/>
        <pc:sldMkLst>
          <pc:docMk/>
          <pc:sldMk cId="1982303813" sldId="273"/>
        </pc:sldMkLst>
        <pc:spChg chg="del">
          <ac:chgData name="Oleh Liubchenko" userId="eb0c886104ccbe78" providerId="LiveId" clId="{CC475127-9AB8-48A1-8AA2-371ED6DAA405}" dt="2023-05-04T08:21:23.987" v="587"/>
          <ac:spMkLst>
            <pc:docMk/>
            <pc:sldMk cId="1982303813" sldId="273"/>
            <ac:spMk id="3" creationId="{51D46C07-4CC7-D5B1-8618-C4C0962BFCBD}"/>
          </ac:spMkLst>
        </pc:spChg>
        <pc:picChg chg="add mod">
          <ac:chgData name="Oleh Liubchenko" userId="eb0c886104ccbe78" providerId="LiveId" clId="{CC475127-9AB8-48A1-8AA2-371ED6DAA405}" dt="2023-05-04T08:21:23.987" v="587"/>
          <ac:picMkLst>
            <pc:docMk/>
            <pc:sldMk cId="1982303813" sldId="273"/>
            <ac:picMk id="5" creationId="{DECE5600-87FB-CAB4-6F38-390FDA44F7F0}"/>
          </ac:picMkLst>
        </pc:picChg>
      </pc:sldChg>
      <pc:sldChg chg="addSp delSp modSp">
        <pc:chgData name="Oleh Liubchenko" userId="eb0c886104ccbe78" providerId="LiveId" clId="{CC475127-9AB8-48A1-8AA2-371ED6DAA405}" dt="2023-05-04T08:21:36.259" v="588"/>
        <pc:sldMkLst>
          <pc:docMk/>
          <pc:sldMk cId="421085954" sldId="274"/>
        </pc:sldMkLst>
        <pc:spChg chg="del">
          <ac:chgData name="Oleh Liubchenko" userId="eb0c886104ccbe78" providerId="LiveId" clId="{CC475127-9AB8-48A1-8AA2-371ED6DAA405}" dt="2023-05-04T08:21:36.259" v="588"/>
          <ac:spMkLst>
            <pc:docMk/>
            <pc:sldMk cId="421085954" sldId="274"/>
            <ac:spMk id="3" creationId="{FBA932A7-B6B4-9A29-0D1D-0C589E9E5534}"/>
          </ac:spMkLst>
        </pc:spChg>
        <pc:picChg chg="add mod">
          <ac:chgData name="Oleh Liubchenko" userId="eb0c886104ccbe78" providerId="LiveId" clId="{CC475127-9AB8-48A1-8AA2-371ED6DAA405}" dt="2023-05-04T08:21:36.259" v="588"/>
          <ac:picMkLst>
            <pc:docMk/>
            <pc:sldMk cId="421085954" sldId="274"/>
            <ac:picMk id="5" creationId="{ED0EFE07-06B3-5B6B-5E48-FEA7C2933732}"/>
          </ac:picMkLst>
        </pc:picChg>
      </pc:sldChg>
      <pc:sldChg chg="addSp delSp modSp">
        <pc:chgData name="Oleh Liubchenko" userId="eb0c886104ccbe78" providerId="LiveId" clId="{CC475127-9AB8-48A1-8AA2-371ED6DAA405}" dt="2023-05-04T08:21:51.181" v="589"/>
        <pc:sldMkLst>
          <pc:docMk/>
          <pc:sldMk cId="3082735946" sldId="276"/>
        </pc:sldMkLst>
        <pc:spChg chg="del">
          <ac:chgData name="Oleh Liubchenko" userId="eb0c886104ccbe78" providerId="LiveId" clId="{CC475127-9AB8-48A1-8AA2-371ED6DAA405}" dt="2023-05-04T08:21:51.181" v="589"/>
          <ac:spMkLst>
            <pc:docMk/>
            <pc:sldMk cId="3082735946" sldId="276"/>
            <ac:spMk id="3" creationId="{BABC71AE-F5F3-7162-EDBD-C53385CF55C3}"/>
          </ac:spMkLst>
        </pc:spChg>
        <pc:picChg chg="add mod">
          <ac:chgData name="Oleh Liubchenko" userId="eb0c886104ccbe78" providerId="LiveId" clId="{CC475127-9AB8-48A1-8AA2-371ED6DAA405}" dt="2023-05-04T08:21:51.181" v="589"/>
          <ac:picMkLst>
            <pc:docMk/>
            <pc:sldMk cId="3082735946" sldId="276"/>
            <ac:picMk id="5" creationId="{790CEF4F-FDC6-4A94-D24D-1AB02B8D65B3}"/>
          </ac:picMkLst>
        </pc:picChg>
      </pc:sldChg>
      <pc:sldChg chg="addSp delSp modSp">
        <pc:chgData name="Oleh Liubchenko" userId="eb0c886104ccbe78" providerId="LiveId" clId="{CC475127-9AB8-48A1-8AA2-371ED6DAA405}" dt="2023-05-04T08:21:59.128" v="590"/>
        <pc:sldMkLst>
          <pc:docMk/>
          <pc:sldMk cId="4184457154" sldId="277"/>
        </pc:sldMkLst>
        <pc:spChg chg="del">
          <ac:chgData name="Oleh Liubchenko" userId="eb0c886104ccbe78" providerId="LiveId" clId="{CC475127-9AB8-48A1-8AA2-371ED6DAA405}" dt="2023-05-04T08:21:59.128" v="590"/>
          <ac:spMkLst>
            <pc:docMk/>
            <pc:sldMk cId="4184457154" sldId="277"/>
            <ac:spMk id="3" creationId="{48FA9E9B-E2C0-CBC0-30C2-781DBBAEFC56}"/>
          </ac:spMkLst>
        </pc:spChg>
        <pc:picChg chg="add mod">
          <ac:chgData name="Oleh Liubchenko" userId="eb0c886104ccbe78" providerId="LiveId" clId="{CC475127-9AB8-48A1-8AA2-371ED6DAA405}" dt="2023-05-04T08:21:59.128" v="590"/>
          <ac:picMkLst>
            <pc:docMk/>
            <pc:sldMk cId="4184457154" sldId="277"/>
            <ac:picMk id="5" creationId="{854B1714-1C48-9FD1-8C53-E1AA985ECDCD}"/>
          </ac:picMkLst>
        </pc:picChg>
      </pc:sldChg>
      <pc:sldChg chg="addSp delSp modSp mod">
        <pc:chgData name="Oleh Liubchenko" userId="eb0c886104ccbe78" providerId="LiveId" clId="{CC475127-9AB8-48A1-8AA2-371ED6DAA405}" dt="2023-05-04T07:57:51.673" v="499" actId="20577"/>
        <pc:sldMkLst>
          <pc:docMk/>
          <pc:sldMk cId="228684492" sldId="278"/>
        </pc:sldMkLst>
        <pc:spChg chg="del">
          <ac:chgData name="Oleh Liubchenko" userId="eb0c886104ccbe78" providerId="LiveId" clId="{CC475127-9AB8-48A1-8AA2-371ED6DAA405}" dt="2023-05-04T07:57:03.009" v="454" actId="1032"/>
          <ac:spMkLst>
            <pc:docMk/>
            <pc:sldMk cId="228684492" sldId="278"/>
            <ac:spMk id="3" creationId="{B0691382-D863-343F-5ED1-73A87798FA1D}"/>
          </ac:spMkLst>
        </pc:spChg>
        <pc:graphicFrameChg chg="add mod modGraphic">
          <ac:chgData name="Oleh Liubchenko" userId="eb0c886104ccbe78" providerId="LiveId" clId="{CC475127-9AB8-48A1-8AA2-371ED6DAA405}" dt="2023-05-04T07:57:51.673" v="499" actId="20577"/>
          <ac:graphicFrameMkLst>
            <pc:docMk/>
            <pc:sldMk cId="228684492" sldId="278"/>
            <ac:graphicFrameMk id="4" creationId="{579013B9-A932-A7D0-51A7-AA987108DF5A}"/>
          </ac:graphicFrameMkLst>
        </pc:graphicFrameChg>
      </pc:sldChg>
      <pc:sldChg chg="addSp delSp modSp mod">
        <pc:chgData name="Oleh Liubchenko" userId="eb0c886104ccbe78" providerId="LiveId" clId="{CC475127-9AB8-48A1-8AA2-371ED6DAA405}" dt="2023-05-04T07:55:52.394" v="453" actId="20577"/>
        <pc:sldMkLst>
          <pc:docMk/>
          <pc:sldMk cId="1238157916" sldId="279"/>
        </pc:sldMkLst>
        <pc:spChg chg="del">
          <ac:chgData name="Oleh Liubchenko" userId="eb0c886104ccbe78" providerId="LiveId" clId="{CC475127-9AB8-48A1-8AA2-371ED6DAA405}" dt="2023-05-04T07:54:32.384" v="440" actId="1032"/>
          <ac:spMkLst>
            <pc:docMk/>
            <pc:sldMk cId="1238157916" sldId="279"/>
            <ac:spMk id="3" creationId="{A386DCAB-5388-4A4B-F7EB-D4B3FECA2D76}"/>
          </ac:spMkLst>
        </pc:spChg>
        <pc:graphicFrameChg chg="add mod modGraphic">
          <ac:chgData name="Oleh Liubchenko" userId="eb0c886104ccbe78" providerId="LiveId" clId="{CC475127-9AB8-48A1-8AA2-371ED6DAA405}" dt="2023-05-04T07:55:52.394" v="453" actId="20577"/>
          <ac:graphicFrameMkLst>
            <pc:docMk/>
            <pc:sldMk cId="1238157916" sldId="279"/>
            <ac:graphicFrameMk id="4" creationId="{4AF726D4-93F0-4167-8D3D-DE32FD5F2C81}"/>
          </ac:graphicFrameMkLst>
        </pc:graphicFrameChg>
      </pc:sldChg>
      <pc:sldChg chg="addSp delSp modSp mod">
        <pc:chgData name="Oleh Liubchenko" userId="eb0c886104ccbe78" providerId="LiveId" clId="{CC475127-9AB8-48A1-8AA2-371ED6DAA405}" dt="2023-05-04T07:52:52.655" v="439" actId="313"/>
        <pc:sldMkLst>
          <pc:docMk/>
          <pc:sldMk cId="1911943469" sldId="280"/>
        </pc:sldMkLst>
        <pc:spChg chg="del">
          <ac:chgData name="Oleh Liubchenko" userId="eb0c886104ccbe78" providerId="LiveId" clId="{CC475127-9AB8-48A1-8AA2-371ED6DAA405}" dt="2023-05-04T07:48:30.903" v="0" actId="3680"/>
          <ac:spMkLst>
            <pc:docMk/>
            <pc:sldMk cId="1911943469" sldId="280"/>
            <ac:spMk id="3" creationId="{2757E739-36DE-517F-9D40-F51F59961B22}"/>
          </ac:spMkLst>
        </pc:spChg>
        <pc:graphicFrameChg chg="add mod ord modGraphic">
          <ac:chgData name="Oleh Liubchenko" userId="eb0c886104ccbe78" providerId="LiveId" clId="{CC475127-9AB8-48A1-8AA2-371ED6DAA405}" dt="2023-05-04T07:52:52.655" v="439" actId="313"/>
          <ac:graphicFrameMkLst>
            <pc:docMk/>
            <pc:sldMk cId="1911943469" sldId="280"/>
            <ac:graphicFrameMk id="4" creationId="{94AECD78-9C8F-8B05-8735-200890A999CD}"/>
          </ac:graphicFrameMkLst>
        </pc:graphicFrame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uk-UA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Аркуш1!$B$1</c:f>
              <c:strCache>
                <c:ptCount val="1"/>
                <c:pt idx="0">
                  <c:v>Уровень внимания</c:v>
                </c:pt>
              </c:strCache>
            </c:strRef>
          </c:tx>
          <c:spPr>
            <a:ln w="34925" cap="rnd">
              <a:solidFill>
                <a:schemeClr val="lt1"/>
              </a:solidFill>
              <a:round/>
            </a:ln>
            <a:effectLst>
              <a:outerShdw dist="25400" dir="2700000" algn="tl" rotWithShape="0">
                <a:schemeClr val="accent1"/>
              </a:outerShdw>
            </a:effectLst>
          </c:spPr>
          <c:marker>
            <c:symbol val="none"/>
          </c:marker>
          <c:cat>
            <c:numRef>
              <c:f>Аркуш1!$A$2:$A$51</c:f>
              <c:numCache>
                <c:formatCode>General</c:formatCode>
                <c:ptCount val="50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  <c:pt idx="4">
                  <c:v>5</c:v>
                </c:pt>
                <c:pt idx="5">
                  <c:v>6</c:v>
                </c:pt>
                <c:pt idx="6">
                  <c:v>7</c:v>
                </c:pt>
                <c:pt idx="7">
                  <c:v>8</c:v>
                </c:pt>
                <c:pt idx="8">
                  <c:v>9</c:v>
                </c:pt>
                <c:pt idx="9">
                  <c:v>10</c:v>
                </c:pt>
                <c:pt idx="10">
                  <c:v>11</c:v>
                </c:pt>
                <c:pt idx="11">
                  <c:v>12</c:v>
                </c:pt>
                <c:pt idx="12">
                  <c:v>13</c:v>
                </c:pt>
                <c:pt idx="13">
                  <c:v>14</c:v>
                </c:pt>
                <c:pt idx="14">
                  <c:v>15</c:v>
                </c:pt>
                <c:pt idx="15">
                  <c:v>16</c:v>
                </c:pt>
                <c:pt idx="16">
                  <c:v>17</c:v>
                </c:pt>
                <c:pt idx="17">
                  <c:v>18</c:v>
                </c:pt>
                <c:pt idx="18">
                  <c:v>19</c:v>
                </c:pt>
                <c:pt idx="19">
                  <c:v>20</c:v>
                </c:pt>
                <c:pt idx="20">
                  <c:v>21</c:v>
                </c:pt>
                <c:pt idx="21">
                  <c:v>22</c:v>
                </c:pt>
                <c:pt idx="22">
                  <c:v>23</c:v>
                </c:pt>
                <c:pt idx="23">
                  <c:v>24</c:v>
                </c:pt>
                <c:pt idx="24">
                  <c:v>25</c:v>
                </c:pt>
                <c:pt idx="25">
                  <c:v>26</c:v>
                </c:pt>
                <c:pt idx="26">
                  <c:v>27</c:v>
                </c:pt>
                <c:pt idx="27">
                  <c:v>28</c:v>
                </c:pt>
                <c:pt idx="28">
                  <c:v>29</c:v>
                </c:pt>
                <c:pt idx="29">
                  <c:v>30</c:v>
                </c:pt>
                <c:pt idx="30">
                  <c:v>31</c:v>
                </c:pt>
                <c:pt idx="31">
                  <c:v>32</c:v>
                </c:pt>
                <c:pt idx="32">
                  <c:v>33</c:v>
                </c:pt>
                <c:pt idx="33">
                  <c:v>34</c:v>
                </c:pt>
                <c:pt idx="34">
                  <c:v>35</c:v>
                </c:pt>
                <c:pt idx="35">
                  <c:v>36</c:v>
                </c:pt>
                <c:pt idx="36">
                  <c:v>37</c:v>
                </c:pt>
                <c:pt idx="37">
                  <c:v>38</c:v>
                </c:pt>
                <c:pt idx="38">
                  <c:v>39</c:v>
                </c:pt>
                <c:pt idx="39">
                  <c:v>40</c:v>
                </c:pt>
                <c:pt idx="40">
                  <c:v>41</c:v>
                </c:pt>
                <c:pt idx="41">
                  <c:v>42</c:v>
                </c:pt>
                <c:pt idx="42">
                  <c:v>43</c:v>
                </c:pt>
                <c:pt idx="43">
                  <c:v>44</c:v>
                </c:pt>
                <c:pt idx="44">
                  <c:v>45</c:v>
                </c:pt>
                <c:pt idx="45">
                  <c:v>46</c:v>
                </c:pt>
                <c:pt idx="46">
                  <c:v>47</c:v>
                </c:pt>
                <c:pt idx="47">
                  <c:v>48</c:v>
                </c:pt>
                <c:pt idx="48">
                  <c:v>49</c:v>
                </c:pt>
                <c:pt idx="49">
                  <c:v>50</c:v>
                </c:pt>
              </c:numCache>
            </c:numRef>
          </c:cat>
          <c:val>
            <c:numRef>
              <c:f>Аркуш1!$B$2:$B$51</c:f>
              <c:numCache>
                <c:formatCode>0%</c:formatCode>
                <c:ptCount val="50"/>
                <c:pt idx="0">
                  <c:v>0.87</c:v>
                </c:pt>
                <c:pt idx="1">
                  <c:v>0.92</c:v>
                </c:pt>
                <c:pt idx="2">
                  <c:v>0.87</c:v>
                </c:pt>
                <c:pt idx="3">
                  <c:v>0.8</c:v>
                </c:pt>
                <c:pt idx="4">
                  <c:v>0.65</c:v>
                </c:pt>
                <c:pt idx="5">
                  <c:v>0.44</c:v>
                </c:pt>
                <c:pt idx="6">
                  <c:v>0.3</c:v>
                </c:pt>
                <c:pt idx="7">
                  <c:v>0.27</c:v>
                </c:pt>
                <c:pt idx="8">
                  <c:v>0.18</c:v>
                </c:pt>
                <c:pt idx="9">
                  <c:v>0.1</c:v>
                </c:pt>
                <c:pt idx="10">
                  <c:v>0.12</c:v>
                </c:pt>
                <c:pt idx="11">
                  <c:v>0.09</c:v>
                </c:pt>
                <c:pt idx="12">
                  <c:v>0.13</c:v>
                </c:pt>
                <c:pt idx="13">
                  <c:v>0.09</c:v>
                </c:pt>
                <c:pt idx="14">
                  <c:v>0.12</c:v>
                </c:pt>
                <c:pt idx="15">
                  <c:v>0.11</c:v>
                </c:pt>
                <c:pt idx="16">
                  <c:v>0.09</c:v>
                </c:pt>
                <c:pt idx="17">
                  <c:v>0.13</c:v>
                </c:pt>
                <c:pt idx="18">
                  <c:v>0.08</c:v>
                </c:pt>
                <c:pt idx="19">
                  <c:v>0.11</c:v>
                </c:pt>
                <c:pt idx="20">
                  <c:v>0.23</c:v>
                </c:pt>
                <c:pt idx="21">
                  <c:v>0.08</c:v>
                </c:pt>
                <c:pt idx="22">
                  <c:v>0.14000000000000001</c:v>
                </c:pt>
                <c:pt idx="23">
                  <c:v>0.08</c:v>
                </c:pt>
                <c:pt idx="24">
                  <c:v>0.1</c:v>
                </c:pt>
                <c:pt idx="25">
                  <c:v>0.11</c:v>
                </c:pt>
                <c:pt idx="26">
                  <c:v>0.14000000000000001</c:v>
                </c:pt>
                <c:pt idx="27">
                  <c:v>0.12</c:v>
                </c:pt>
                <c:pt idx="28">
                  <c:v>0.09</c:v>
                </c:pt>
                <c:pt idx="29">
                  <c:v>0.06</c:v>
                </c:pt>
                <c:pt idx="30">
                  <c:v>0.14000000000000001</c:v>
                </c:pt>
                <c:pt idx="31">
                  <c:v>0.05</c:v>
                </c:pt>
                <c:pt idx="32">
                  <c:v>0.15</c:v>
                </c:pt>
                <c:pt idx="33">
                  <c:v>0.17</c:v>
                </c:pt>
                <c:pt idx="34">
                  <c:v>0.14000000000000001</c:v>
                </c:pt>
                <c:pt idx="35">
                  <c:v>0.15</c:v>
                </c:pt>
                <c:pt idx="36">
                  <c:v>0.18</c:v>
                </c:pt>
                <c:pt idx="37">
                  <c:v>0.14000000000000001</c:v>
                </c:pt>
                <c:pt idx="38">
                  <c:v>0.2</c:v>
                </c:pt>
                <c:pt idx="39">
                  <c:v>0.22</c:v>
                </c:pt>
                <c:pt idx="40">
                  <c:v>0.19</c:v>
                </c:pt>
                <c:pt idx="41">
                  <c:v>0.26</c:v>
                </c:pt>
                <c:pt idx="42">
                  <c:v>0.2</c:v>
                </c:pt>
                <c:pt idx="43">
                  <c:v>0.3</c:v>
                </c:pt>
                <c:pt idx="44">
                  <c:v>0.27</c:v>
                </c:pt>
                <c:pt idx="45">
                  <c:v>0.24</c:v>
                </c:pt>
                <c:pt idx="46">
                  <c:v>0.45</c:v>
                </c:pt>
                <c:pt idx="47">
                  <c:v>0.41</c:v>
                </c:pt>
                <c:pt idx="48">
                  <c:v>0.47</c:v>
                </c:pt>
                <c:pt idx="49">
                  <c:v>0.43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AC50-4A53-8926-D0BEA2A2B73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gradFill>
                <a:gsLst>
                  <a:gs pos="0">
                    <a:schemeClr val="lt1"/>
                  </a:gs>
                  <a:gs pos="100000">
                    <a:schemeClr val="lt1">
                      <a:alpha val="0"/>
                    </a:schemeClr>
                  </a:gs>
                </a:gsLst>
                <a:lin ang="5400000" scaled="0"/>
              </a:gradFill>
              <a:round/>
            </a:ln>
            <a:effectLst/>
          </c:spPr>
        </c:dropLines>
        <c:smooth val="0"/>
        <c:axId val="1466812191"/>
        <c:axId val="1466816031"/>
      </c:lineChart>
      <c:catAx>
        <c:axId val="1466812191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uk-UA"/>
                  <a:t>Хвилини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uk-UA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spc="1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uk-UA"/>
          </a:p>
        </c:txPr>
        <c:crossAx val="1466816031"/>
        <c:crosses val="autoZero"/>
        <c:auto val="1"/>
        <c:lblAlgn val="ctr"/>
        <c:lblOffset val="100"/>
        <c:noMultiLvlLbl val="0"/>
      </c:catAx>
      <c:valAx>
        <c:axId val="1466816031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197" b="1" i="0" u="none" strike="noStrike" kern="1200" baseline="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uk-UA"/>
                  <a:t>Рівень уваги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197" b="1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uk-UA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uk-UA"/>
          </a:p>
        </c:txPr>
        <c:crossAx val="1466812191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uk-UA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9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12700" cap="flat" cmpd="sng" algn="ctr">
        <a:solidFill>
          <a:schemeClr val="lt1"/>
        </a:solidFill>
        <a:round/>
      </a:ln>
    </cs:spPr>
    <cs:defRPr sz="1197" kern="1200" spc="10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lt1"/>
            </a:gs>
            <a:gs pos="100000">
              <a:schemeClr val="lt1">
                <a:alpha val="0"/>
              </a:schemeClr>
            </a:gs>
          </a:gsLst>
          <a:lin ang="5400000" scaled="0"/>
        </a:gradFill>
        <a:round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omments/modernComment_10A_D59BA4E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FD946AC-BA9A-4102-A3DF-CDC1FF1DC67F}" authorId="{101CAF42-87B4-FC3D-4C89-AFA45962325F}" created="2023-05-03T19:17:34.370">
    <pc:sldMkLst xmlns:pc="http://schemas.microsoft.com/office/powerpoint/2013/main/command">
      <pc:docMk/>
      <pc:sldMk cId="3583747311" sldId="266"/>
    </pc:sldMkLst>
    <p188:txBody>
      <a:bodyPr/>
      <a:lstStyle/>
      <a:p>
        <a:r>
          <a:rPr lang="uk-UA"/>
          <a:t>Слухач не повинен відволікатися від вашого виступу на читання слайду, слайд повинен його зацікавити вислухати доповідача.</a:t>
        </a:r>
      </a:p>
    </p188:txBody>
  </p188:cm>
</p188:cmLst>
</file>

<file path=ppt/comments/modernComment_10B_1404E58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F074D30-8EC1-4ED7-92FE-776940533ACD}" authorId="{101CAF42-87B4-FC3D-4C89-AFA45962325F}" created="2023-05-03T19:17:48.286">
    <pc:sldMkLst xmlns:pc="http://schemas.microsoft.com/office/powerpoint/2013/main/command">
      <pc:docMk/>
      <pc:sldMk cId="335865218" sldId="267"/>
    </pc:sldMkLst>
    <p188:txBody>
      <a:bodyPr/>
      <a:lstStyle/>
      <a:p>
        <a:r>
          <a:rPr lang="uk-UA"/>
          <a:t>Інакше вас ніхто не слухатиме, адже потрібно прочитати слайд</a:t>
        </a:r>
      </a:p>
    </p188:txBody>
  </p188:cm>
</p188:cmLst>
</file>

<file path=ppt/comments/modernComment_10E_DE20F8B5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546D2D90-95D0-4800-A1BA-B5A27563ED2A}" authorId="{101CAF42-87B4-FC3D-4C89-AFA45962325F}" created="2023-05-03T19:18:47.855">
    <pc:sldMkLst xmlns:pc="http://schemas.microsoft.com/office/powerpoint/2013/main/command">
      <pc:docMk/>
      <pc:sldMk cId="3726702773" sldId="270"/>
    </pc:sldMkLst>
    <p188:txBody>
      <a:bodyPr/>
      <a:lstStyle/>
      <a:p>
        <a:r>
          <a:rPr lang="uk-UA"/>
          <a:t>Дайте можливість усім побачити вашу презентацію. Зменшить масштаб слайду до 60% і перегляньте, чи читабельні слайди</a:t>
        </a:r>
      </a:p>
    </p188:txBody>
  </p188:cm>
</p188:cmLst>
</file>

<file path=ppt/comments/modernComment_10F_E5D08E40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6578754-9DDE-448E-A8AF-D297E68697D5}" authorId="{101CAF42-87B4-FC3D-4C89-AFA45962325F}" created="2023-05-03T19:19:04.781">
    <pc:sldMkLst xmlns:pc="http://schemas.microsoft.com/office/powerpoint/2013/main/command">
      <pc:docMk/>
      <pc:sldMk cId="3855650368" sldId="271"/>
    </pc:sldMkLst>
    <p188:txBody>
      <a:bodyPr/>
      <a:lstStyle/>
      <a:p>
        <a:r>
          <a:rPr lang="uk-UA"/>
          <a:t>Деталізовану інформацію доречно розмістити у самій аналітичній записці чи роздаткових матеріалах</a:t>
        </a:r>
      </a:p>
    </p188:txBody>
  </p188:cm>
</p188:cmLst>
</file>

<file path=ppt/comments/modernComment_110_C1963FAB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0E0ACA7-A6D2-4F5F-9ED7-782C15D5D649}" authorId="{101CAF42-87B4-FC3D-4C89-AFA45962325F}" created="2023-05-03T19:19:17.856">
    <pc:sldMkLst xmlns:pc="http://schemas.microsoft.com/office/powerpoint/2013/main/command">
      <pc:docMk/>
      <pc:sldMk cId="3247849387" sldId="272"/>
    </pc:sldMkLst>
    <p188:txBody>
      <a:bodyPr/>
      <a:lstStyle/>
      <a:p>
        <a:r>
          <a:rPr lang="uk-UA"/>
          <a:t>Кількість слайдів в презентаціях – це не те, над чим необхідно економити, адже...</a:t>
        </a:r>
      </a:p>
    </p188:txBody>
  </p188:cm>
</p188:cmLst>
</file>

<file path=ppt/comments/modernComment_113_9347CC46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4299C1DD-2AD0-4663-BBE1-B16A798D1243}" authorId="{101CAF42-87B4-FC3D-4C89-AFA45962325F}" created="2023-05-03T19:19:36.492">
    <pc:sldMkLst xmlns:pc="http://schemas.microsoft.com/office/powerpoint/2013/main/command">
      <pc:docMk/>
      <pc:sldMk cId="2470956102" sldId="275"/>
    </pc:sldMkLst>
    <p188:txBody>
      <a:bodyPr/>
      <a:lstStyle/>
      <a:p>
        <a:r>
          <a:rPr lang="uk-UA"/>
          <a:t>Зовнішнє оформлення може як привернути увагу, так і відштовхнути.</a:t>
        </a:r>
      </a:p>
    </p188:txBody>
  </p188:cm>
</p188:cmLst>
</file>

<file path=ppt/comments/modernComment_114_B7BED14A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E4676154-F1B4-4F6E-BA58-EEDE4F0C7D23}" authorId="{101CAF42-87B4-FC3D-4C89-AFA45962325F}" created="2023-05-03T19:20:12.793">
    <pc:sldMkLst xmlns:pc="http://schemas.microsoft.com/office/powerpoint/2013/main/command">
      <pc:docMk/>
      <pc:sldMk cId="3082735946" sldId="276"/>
    </pc:sldMkLst>
    <p188:txBody>
      <a:bodyPr/>
      <a:lstStyle/>
      <a:p>
        <a:r>
          <a:rPr lang="uk-UA"/>
          <a:t>Дизайн презентації може бути виконаний з урахуванням аудиторії на яку розрахована презентація, обраної теми презентації, концепції заходу на якому буде доповідь. Наприклад, на науковому семінарі буде недоречно жартівливе представлення результатів дослідів або мультяшний стиль презентації.</a:t>
        </a:r>
      </a:p>
    </p188:txBody>
  </p188:cm>
</p188:cmLst>
</file>

<file path=ppt/comments/modernComment_115_F969BFC2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88C25994-6F6B-4FF1-A43C-7880971A0658}" authorId="{101CAF42-87B4-FC3D-4C89-AFA45962325F}" created="2023-05-03T19:20:33.518">
    <pc:sldMkLst xmlns:pc="http://schemas.microsoft.com/office/powerpoint/2013/main/command">
      <pc:docMk/>
      <pc:sldMk cId="4184457154" sldId="277"/>
    </pc:sldMkLst>
    <p188:txBody>
      <a:bodyPr/>
      <a:lstStyle/>
      <a:p>
        <a:r>
          <a:rPr lang="uk-UA"/>
          <a:t>Деталі, наприклад, вдало підібраний гарний рисунок, іконки соціальний мереж, фотографії автора, акуратний колонтитул, надають слайду презентації певної завершеності</a:t>
        </a:r>
      </a:p>
    </p188:txBody>
  </p188:cm>
</p188:cmLst>
</file>

<file path=ppt/comments/modernComment_116_DA172CC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DEE14ED1-B8AE-4CFD-AB32-95EB20E7E6A0}" authorId="{101CAF42-87B4-FC3D-4C89-AFA45962325F}" created="2023-05-03T19:21:10.199">
    <pc:sldMkLst xmlns:pc="http://schemas.microsoft.com/office/powerpoint/2013/main/command">
      <pc:docMk/>
      <pc:sldMk cId="228684492" sldId="278"/>
    </pc:sldMkLst>
    <p188:txBody>
      <a:bodyPr/>
      <a:lstStyle/>
      <a:p>
        <a:r>
          <a:rPr lang="uk-UA"/>
          <a:t>Інформація повинна бути подана послідовно, з яскравим вступом, зрозумілим змістом і кінцівкою, що запам’ятовується. Не забуваємо про зміст напочатку, так буде зрозуміло, про що йтиметься у виступі. Наприкінці можна просто підсумувати викладений матеріал, подякувати слухачам, залишивши контактні дані і, за необхідності, послатися на джерела, які використовувалися для підготовки матеріалу</a:t>
        </a:r>
      </a:p>
    </p188:txBody>
  </p188:cm>
</p188:cmLst>
</file>

<file path=ppt/comments/modernComment_11A_F0FE0EFF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B027D93B-83E4-49D9-8BF3-CA6BF9B40A07}" authorId="{101CAF42-87B4-FC3D-4C89-AFA45962325F}" created="2023-05-03T19:21:39.377">
    <pc:sldMkLst xmlns:pc="http://schemas.microsoft.com/office/powerpoint/2013/main/command">
      <pc:docMk/>
      <pc:sldMk cId="4043181823" sldId="282"/>
    </pc:sldMkLst>
    <p188:txBody>
      <a:bodyPr/>
      <a:lstStyle/>
      <a:p>
        <a:r>
          <a:rPr lang="uk-UA"/>
          <a:t>Якщо Вам соромно за свою роботу і не хочеться називати себе, тоді краще її взагалі не показувати, якщо ж ні, тоді вкажіть себе, вкажіть контактні дані. це буде корисно як мінімум для нових професійних знайомств.</a:t>
        </a:r>
      </a:p>
    </p188:txBody>
  </p188:cm>
</p188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3536F7C-32E1-48F2-9521-4EB650C6587B}" type="doc">
      <dgm:prSet loTypeId="urn:microsoft.com/office/officeart/2005/8/layout/bProcess3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uk-UA"/>
        </a:p>
      </dgm:t>
    </dgm:pt>
    <dgm:pt modelId="{974F91A0-5A52-47D1-B347-C42108E38DC7}">
      <dgm:prSet phldrT="[Текст]"/>
      <dgm:spPr/>
      <dgm:t>
        <a:bodyPr/>
        <a:lstStyle/>
        <a:p>
          <a:r>
            <a:rPr lang="uk-UA" dirty="0"/>
            <a:t>Початок</a:t>
          </a:r>
        </a:p>
      </dgm:t>
    </dgm:pt>
    <dgm:pt modelId="{0A3E1F53-63E2-4D4E-8C8F-67C33CEC5E33}" type="parTrans" cxnId="{3EF15614-1A35-438F-A251-9A0B97709BC5}">
      <dgm:prSet/>
      <dgm:spPr/>
      <dgm:t>
        <a:bodyPr/>
        <a:lstStyle/>
        <a:p>
          <a:endParaRPr lang="uk-UA"/>
        </a:p>
      </dgm:t>
    </dgm:pt>
    <dgm:pt modelId="{F007BC40-E02D-4C42-AAED-BF40CEE3391C}" type="sibTrans" cxnId="{3EF15614-1A35-438F-A251-9A0B97709BC5}">
      <dgm:prSet/>
      <dgm:spPr/>
      <dgm:t>
        <a:bodyPr/>
        <a:lstStyle/>
        <a:p>
          <a:endParaRPr lang="uk-UA"/>
        </a:p>
      </dgm:t>
    </dgm:pt>
    <dgm:pt modelId="{97C0E48F-FB37-4113-B9BC-F1C0DD3C2D83}">
      <dgm:prSet phldrT="[Текст]"/>
      <dgm:spPr/>
      <dgm:t>
        <a:bodyPr/>
        <a:lstStyle/>
        <a:p>
          <a:r>
            <a:rPr lang="uk-UA" dirty="0"/>
            <a:t>Зміст</a:t>
          </a:r>
        </a:p>
      </dgm:t>
    </dgm:pt>
    <dgm:pt modelId="{9916B016-CE55-4688-AA3E-21B7D4AA39A4}" type="parTrans" cxnId="{DB3C6F38-9857-403E-B535-BBAF1F4FD1CA}">
      <dgm:prSet/>
      <dgm:spPr/>
      <dgm:t>
        <a:bodyPr/>
        <a:lstStyle/>
        <a:p>
          <a:endParaRPr lang="uk-UA"/>
        </a:p>
      </dgm:t>
    </dgm:pt>
    <dgm:pt modelId="{7F961FE3-17D0-467F-9A7C-46560F2A1024}" type="sibTrans" cxnId="{DB3C6F38-9857-403E-B535-BBAF1F4FD1CA}">
      <dgm:prSet/>
      <dgm:spPr/>
      <dgm:t>
        <a:bodyPr/>
        <a:lstStyle/>
        <a:p>
          <a:endParaRPr lang="uk-UA"/>
        </a:p>
      </dgm:t>
    </dgm:pt>
    <dgm:pt modelId="{3F39E4FB-BC9F-4412-B172-0B4CEE726F6F}">
      <dgm:prSet phldrT="[Текст]"/>
      <dgm:spPr/>
      <dgm:t>
        <a:bodyPr/>
        <a:lstStyle/>
        <a:p>
          <a:r>
            <a:rPr lang="uk-UA" dirty="0"/>
            <a:t>Розділ  1</a:t>
          </a:r>
        </a:p>
      </dgm:t>
    </dgm:pt>
    <dgm:pt modelId="{05C745D2-5C0E-4F8E-BD52-506FF3F96D44}" type="parTrans" cxnId="{5CE7570C-C617-4D45-B880-D6493314F360}">
      <dgm:prSet/>
      <dgm:spPr/>
      <dgm:t>
        <a:bodyPr/>
        <a:lstStyle/>
        <a:p>
          <a:endParaRPr lang="uk-UA"/>
        </a:p>
      </dgm:t>
    </dgm:pt>
    <dgm:pt modelId="{82EDBCDD-0288-4EEE-9BCD-91C6817C80BD}" type="sibTrans" cxnId="{5CE7570C-C617-4D45-B880-D6493314F360}">
      <dgm:prSet/>
      <dgm:spPr/>
      <dgm:t>
        <a:bodyPr/>
        <a:lstStyle/>
        <a:p>
          <a:endParaRPr lang="uk-UA"/>
        </a:p>
      </dgm:t>
    </dgm:pt>
    <dgm:pt modelId="{C33F7F9D-C747-4708-98DD-7D7B333827B9}">
      <dgm:prSet phldrT="[Текст]"/>
      <dgm:spPr/>
      <dgm:t>
        <a:bodyPr/>
        <a:lstStyle/>
        <a:p>
          <a:r>
            <a:rPr lang="uk-UA" dirty="0"/>
            <a:t>Розділ </a:t>
          </a:r>
          <a:r>
            <a:rPr lang="en-US" dirty="0"/>
            <a:t>n</a:t>
          </a:r>
          <a:endParaRPr lang="uk-UA" dirty="0"/>
        </a:p>
      </dgm:t>
    </dgm:pt>
    <dgm:pt modelId="{BA5F3A05-2F1B-4936-AF11-EA2F14BDFDF2}" type="parTrans" cxnId="{93B4CF2E-E1D4-4632-A249-9EF2733941C2}">
      <dgm:prSet/>
      <dgm:spPr/>
      <dgm:t>
        <a:bodyPr/>
        <a:lstStyle/>
        <a:p>
          <a:endParaRPr lang="uk-UA"/>
        </a:p>
      </dgm:t>
    </dgm:pt>
    <dgm:pt modelId="{CD9403BA-27DF-4AE3-ABC4-0F5C1A06EDA6}" type="sibTrans" cxnId="{93B4CF2E-E1D4-4632-A249-9EF2733941C2}">
      <dgm:prSet/>
      <dgm:spPr/>
      <dgm:t>
        <a:bodyPr/>
        <a:lstStyle/>
        <a:p>
          <a:endParaRPr lang="uk-UA"/>
        </a:p>
      </dgm:t>
    </dgm:pt>
    <dgm:pt modelId="{522A9705-6919-4E00-AF3A-0460C147D372}">
      <dgm:prSet phldrT="[Текст]"/>
      <dgm:spPr/>
      <dgm:t>
        <a:bodyPr/>
        <a:lstStyle/>
        <a:p>
          <a:r>
            <a:rPr lang="uk-UA" dirty="0"/>
            <a:t>Завершення</a:t>
          </a:r>
        </a:p>
      </dgm:t>
    </dgm:pt>
    <dgm:pt modelId="{D297CCC1-7CA4-4067-9C76-172D3455ADFA}" type="parTrans" cxnId="{2511465B-9150-4BBA-ABFC-FB42A8E8CC93}">
      <dgm:prSet/>
      <dgm:spPr/>
      <dgm:t>
        <a:bodyPr/>
        <a:lstStyle/>
        <a:p>
          <a:endParaRPr lang="uk-UA"/>
        </a:p>
      </dgm:t>
    </dgm:pt>
    <dgm:pt modelId="{0864B7E9-F879-4FBC-9790-E334845874D7}" type="sibTrans" cxnId="{2511465B-9150-4BBA-ABFC-FB42A8E8CC93}">
      <dgm:prSet/>
      <dgm:spPr/>
      <dgm:t>
        <a:bodyPr/>
        <a:lstStyle/>
        <a:p>
          <a:endParaRPr lang="uk-UA"/>
        </a:p>
      </dgm:t>
    </dgm:pt>
    <dgm:pt modelId="{6F4C67DF-E511-493D-8800-8042B1CF3187}" type="pres">
      <dgm:prSet presAssocID="{43536F7C-32E1-48F2-9521-4EB650C6587B}" presName="Name0" presStyleCnt="0">
        <dgm:presLayoutVars>
          <dgm:dir/>
          <dgm:resizeHandles val="exact"/>
        </dgm:presLayoutVars>
      </dgm:prSet>
      <dgm:spPr/>
    </dgm:pt>
    <dgm:pt modelId="{7B056555-2838-48E6-8829-9AF0189845BC}" type="pres">
      <dgm:prSet presAssocID="{974F91A0-5A52-47D1-B347-C42108E38DC7}" presName="node" presStyleLbl="node1" presStyleIdx="0" presStyleCnt="5">
        <dgm:presLayoutVars>
          <dgm:bulletEnabled val="1"/>
        </dgm:presLayoutVars>
      </dgm:prSet>
      <dgm:spPr/>
    </dgm:pt>
    <dgm:pt modelId="{46144E3C-0265-4B6F-9593-021377063B12}" type="pres">
      <dgm:prSet presAssocID="{F007BC40-E02D-4C42-AAED-BF40CEE3391C}" presName="sibTrans" presStyleLbl="sibTrans1D1" presStyleIdx="0" presStyleCnt="4"/>
      <dgm:spPr/>
    </dgm:pt>
    <dgm:pt modelId="{9712889B-6CFD-484A-82A0-AE20D7452EC0}" type="pres">
      <dgm:prSet presAssocID="{F007BC40-E02D-4C42-AAED-BF40CEE3391C}" presName="connectorText" presStyleLbl="sibTrans1D1" presStyleIdx="0" presStyleCnt="4"/>
      <dgm:spPr/>
    </dgm:pt>
    <dgm:pt modelId="{7596CCCD-1099-4F45-B402-5E785EE4C4F3}" type="pres">
      <dgm:prSet presAssocID="{97C0E48F-FB37-4113-B9BC-F1C0DD3C2D83}" presName="node" presStyleLbl="node1" presStyleIdx="1" presStyleCnt="5">
        <dgm:presLayoutVars>
          <dgm:bulletEnabled val="1"/>
        </dgm:presLayoutVars>
      </dgm:prSet>
      <dgm:spPr/>
    </dgm:pt>
    <dgm:pt modelId="{E58726E3-29E2-4EF2-B03A-AEC32912EBDE}" type="pres">
      <dgm:prSet presAssocID="{7F961FE3-17D0-467F-9A7C-46560F2A1024}" presName="sibTrans" presStyleLbl="sibTrans1D1" presStyleIdx="1" presStyleCnt="4"/>
      <dgm:spPr/>
    </dgm:pt>
    <dgm:pt modelId="{1A6C109E-86BB-42FA-92CF-BCFEB52F1290}" type="pres">
      <dgm:prSet presAssocID="{7F961FE3-17D0-467F-9A7C-46560F2A1024}" presName="connectorText" presStyleLbl="sibTrans1D1" presStyleIdx="1" presStyleCnt="4"/>
      <dgm:spPr/>
    </dgm:pt>
    <dgm:pt modelId="{9D18D5F0-40E7-4C21-8D39-BA7B0735CC0C}" type="pres">
      <dgm:prSet presAssocID="{3F39E4FB-BC9F-4412-B172-0B4CEE726F6F}" presName="node" presStyleLbl="node1" presStyleIdx="2" presStyleCnt="5">
        <dgm:presLayoutVars>
          <dgm:bulletEnabled val="1"/>
        </dgm:presLayoutVars>
      </dgm:prSet>
      <dgm:spPr/>
    </dgm:pt>
    <dgm:pt modelId="{BCE4915F-88A1-4C86-BCF0-A74CB6C7A048}" type="pres">
      <dgm:prSet presAssocID="{82EDBCDD-0288-4EEE-9BCD-91C6817C80BD}" presName="sibTrans" presStyleLbl="sibTrans1D1" presStyleIdx="2" presStyleCnt="4"/>
      <dgm:spPr/>
    </dgm:pt>
    <dgm:pt modelId="{087E4A67-E38A-415E-AEB9-2F2672375898}" type="pres">
      <dgm:prSet presAssocID="{82EDBCDD-0288-4EEE-9BCD-91C6817C80BD}" presName="connectorText" presStyleLbl="sibTrans1D1" presStyleIdx="2" presStyleCnt="4"/>
      <dgm:spPr/>
    </dgm:pt>
    <dgm:pt modelId="{A810E330-1AA9-40E6-8ABD-985DB8DC5A57}" type="pres">
      <dgm:prSet presAssocID="{C33F7F9D-C747-4708-98DD-7D7B333827B9}" presName="node" presStyleLbl="node1" presStyleIdx="3" presStyleCnt="5">
        <dgm:presLayoutVars>
          <dgm:bulletEnabled val="1"/>
        </dgm:presLayoutVars>
      </dgm:prSet>
      <dgm:spPr/>
    </dgm:pt>
    <dgm:pt modelId="{18066F63-F561-4201-9E20-987A18430EF1}" type="pres">
      <dgm:prSet presAssocID="{CD9403BA-27DF-4AE3-ABC4-0F5C1A06EDA6}" presName="sibTrans" presStyleLbl="sibTrans1D1" presStyleIdx="3" presStyleCnt="4"/>
      <dgm:spPr/>
    </dgm:pt>
    <dgm:pt modelId="{CAB5DD45-27A9-4155-B9D6-65B107C64ED9}" type="pres">
      <dgm:prSet presAssocID="{CD9403BA-27DF-4AE3-ABC4-0F5C1A06EDA6}" presName="connectorText" presStyleLbl="sibTrans1D1" presStyleIdx="3" presStyleCnt="4"/>
      <dgm:spPr/>
    </dgm:pt>
    <dgm:pt modelId="{545EDE96-F86B-4663-BD88-9C2606C20E7A}" type="pres">
      <dgm:prSet presAssocID="{522A9705-6919-4E00-AF3A-0460C147D372}" presName="node" presStyleLbl="node1" presStyleIdx="4" presStyleCnt="5">
        <dgm:presLayoutVars>
          <dgm:bulletEnabled val="1"/>
        </dgm:presLayoutVars>
      </dgm:prSet>
      <dgm:spPr/>
    </dgm:pt>
  </dgm:ptLst>
  <dgm:cxnLst>
    <dgm:cxn modelId="{68A13502-AA07-4A5C-9C92-F572470E59FD}" type="presOf" srcId="{F007BC40-E02D-4C42-AAED-BF40CEE3391C}" destId="{9712889B-6CFD-484A-82A0-AE20D7452EC0}" srcOrd="1" destOrd="0" presId="urn:microsoft.com/office/officeart/2005/8/layout/bProcess3"/>
    <dgm:cxn modelId="{9F133307-D7A9-4A44-883A-BE14953E8A1B}" type="presOf" srcId="{43536F7C-32E1-48F2-9521-4EB650C6587B}" destId="{6F4C67DF-E511-493D-8800-8042B1CF3187}" srcOrd="0" destOrd="0" presId="urn:microsoft.com/office/officeart/2005/8/layout/bProcess3"/>
    <dgm:cxn modelId="{5CE7570C-C617-4D45-B880-D6493314F360}" srcId="{43536F7C-32E1-48F2-9521-4EB650C6587B}" destId="{3F39E4FB-BC9F-4412-B172-0B4CEE726F6F}" srcOrd="2" destOrd="0" parTransId="{05C745D2-5C0E-4F8E-BD52-506FF3F96D44}" sibTransId="{82EDBCDD-0288-4EEE-9BCD-91C6817C80BD}"/>
    <dgm:cxn modelId="{ECDBFA13-93AB-4C41-B836-279C3BC90C6C}" type="presOf" srcId="{3F39E4FB-BC9F-4412-B172-0B4CEE726F6F}" destId="{9D18D5F0-40E7-4C21-8D39-BA7B0735CC0C}" srcOrd="0" destOrd="0" presId="urn:microsoft.com/office/officeart/2005/8/layout/bProcess3"/>
    <dgm:cxn modelId="{B6D77014-7926-4A63-8EE2-6441D7F0AE6B}" type="presOf" srcId="{CD9403BA-27DF-4AE3-ABC4-0F5C1A06EDA6}" destId="{18066F63-F561-4201-9E20-987A18430EF1}" srcOrd="0" destOrd="0" presId="urn:microsoft.com/office/officeart/2005/8/layout/bProcess3"/>
    <dgm:cxn modelId="{3EF15614-1A35-438F-A251-9A0B97709BC5}" srcId="{43536F7C-32E1-48F2-9521-4EB650C6587B}" destId="{974F91A0-5A52-47D1-B347-C42108E38DC7}" srcOrd="0" destOrd="0" parTransId="{0A3E1F53-63E2-4D4E-8C8F-67C33CEC5E33}" sibTransId="{F007BC40-E02D-4C42-AAED-BF40CEE3391C}"/>
    <dgm:cxn modelId="{93B4CF2E-E1D4-4632-A249-9EF2733941C2}" srcId="{43536F7C-32E1-48F2-9521-4EB650C6587B}" destId="{C33F7F9D-C747-4708-98DD-7D7B333827B9}" srcOrd="3" destOrd="0" parTransId="{BA5F3A05-2F1B-4936-AF11-EA2F14BDFDF2}" sibTransId="{CD9403BA-27DF-4AE3-ABC4-0F5C1A06EDA6}"/>
    <dgm:cxn modelId="{DB3C6F38-9857-403E-B535-BBAF1F4FD1CA}" srcId="{43536F7C-32E1-48F2-9521-4EB650C6587B}" destId="{97C0E48F-FB37-4113-B9BC-F1C0DD3C2D83}" srcOrd="1" destOrd="0" parTransId="{9916B016-CE55-4688-AA3E-21B7D4AA39A4}" sibTransId="{7F961FE3-17D0-467F-9A7C-46560F2A1024}"/>
    <dgm:cxn modelId="{2511465B-9150-4BBA-ABFC-FB42A8E8CC93}" srcId="{43536F7C-32E1-48F2-9521-4EB650C6587B}" destId="{522A9705-6919-4E00-AF3A-0460C147D372}" srcOrd="4" destOrd="0" parTransId="{D297CCC1-7CA4-4067-9C76-172D3455ADFA}" sibTransId="{0864B7E9-F879-4FBC-9790-E334845874D7}"/>
    <dgm:cxn modelId="{456C3E60-F6B2-4EF3-B8E4-BD5F899B02FF}" type="presOf" srcId="{F007BC40-E02D-4C42-AAED-BF40CEE3391C}" destId="{46144E3C-0265-4B6F-9593-021377063B12}" srcOrd="0" destOrd="0" presId="urn:microsoft.com/office/officeart/2005/8/layout/bProcess3"/>
    <dgm:cxn modelId="{E7C4A34F-D995-4789-9EBA-E7698C70F79E}" type="presOf" srcId="{C33F7F9D-C747-4708-98DD-7D7B333827B9}" destId="{A810E330-1AA9-40E6-8ABD-985DB8DC5A57}" srcOrd="0" destOrd="0" presId="urn:microsoft.com/office/officeart/2005/8/layout/bProcess3"/>
    <dgm:cxn modelId="{12D31053-A7DC-4B90-B523-961677A43EDE}" type="presOf" srcId="{7F961FE3-17D0-467F-9A7C-46560F2A1024}" destId="{E58726E3-29E2-4EF2-B03A-AEC32912EBDE}" srcOrd="0" destOrd="0" presId="urn:microsoft.com/office/officeart/2005/8/layout/bProcess3"/>
    <dgm:cxn modelId="{CBAE7B93-80AB-4863-95E9-811F48D101E6}" type="presOf" srcId="{7F961FE3-17D0-467F-9A7C-46560F2A1024}" destId="{1A6C109E-86BB-42FA-92CF-BCFEB52F1290}" srcOrd="1" destOrd="0" presId="urn:microsoft.com/office/officeart/2005/8/layout/bProcess3"/>
    <dgm:cxn modelId="{DF72A2AB-9ED0-4043-B4F8-385711E4836C}" type="presOf" srcId="{82EDBCDD-0288-4EEE-9BCD-91C6817C80BD}" destId="{BCE4915F-88A1-4C86-BCF0-A74CB6C7A048}" srcOrd="0" destOrd="0" presId="urn:microsoft.com/office/officeart/2005/8/layout/bProcess3"/>
    <dgm:cxn modelId="{A9D59BAE-30F0-4112-A2B0-66827F73D09F}" type="presOf" srcId="{522A9705-6919-4E00-AF3A-0460C147D372}" destId="{545EDE96-F86B-4663-BD88-9C2606C20E7A}" srcOrd="0" destOrd="0" presId="urn:microsoft.com/office/officeart/2005/8/layout/bProcess3"/>
    <dgm:cxn modelId="{6AE289C0-E79D-433C-8762-52494F478ED8}" type="presOf" srcId="{82EDBCDD-0288-4EEE-9BCD-91C6817C80BD}" destId="{087E4A67-E38A-415E-AEB9-2F2672375898}" srcOrd="1" destOrd="0" presId="urn:microsoft.com/office/officeart/2005/8/layout/bProcess3"/>
    <dgm:cxn modelId="{AD9042C5-F3C0-41E8-B866-14C03A3F91A7}" type="presOf" srcId="{CD9403BA-27DF-4AE3-ABC4-0F5C1A06EDA6}" destId="{CAB5DD45-27A9-4155-B9D6-65B107C64ED9}" srcOrd="1" destOrd="0" presId="urn:microsoft.com/office/officeart/2005/8/layout/bProcess3"/>
    <dgm:cxn modelId="{F5FB89D8-BD75-4C42-9861-A18B05434089}" type="presOf" srcId="{97C0E48F-FB37-4113-B9BC-F1C0DD3C2D83}" destId="{7596CCCD-1099-4F45-B402-5E785EE4C4F3}" srcOrd="0" destOrd="0" presId="urn:microsoft.com/office/officeart/2005/8/layout/bProcess3"/>
    <dgm:cxn modelId="{CED87CED-FA50-4D38-99B7-E2FF4430558D}" type="presOf" srcId="{974F91A0-5A52-47D1-B347-C42108E38DC7}" destId="{7B056555-2838-48E6-8829-9AF0189845BC}" srcOrd="0" destOrd="0" presId="urn:microsoft.com/office/officeart/2005/8/layout/bProcess3"/>
    <dgm:cxn modelId="{91ACFCC8-C19C-4727-AC25-3BFCF01ACA70}" type="presParOf" srcId="{6F4C67DF-E511-493D-8800-8042B1CF3187}" destId="{7B056555-2838-48E6-8829-9AF0189845BC}" srcOrd="0" destOrd="0" presId="urn:microsoft.com/office/officeart/2005/8/layout/bProcess3"/>
    <dgm:cxn modelId="{56CC40AF-0491-4848-9C61-2CE05955E6F5}" type="presParOf" srcId="{6F4C67DF-E511-493D-8800-8042B1CF3187}" destId="{46144E3C-0265-4B6F-9593-021377063B12}" srcOrd="1" destOrd="0" presId="urn:microsoft.com/office/officeart/2005/8/layout/bProcess3"/>
    <dgm:cxn modelId="{70B6ED79-65B5-4810-8E8E-769004F804FB}" type="presParOf" srcId="{46144E3C-0265-4B6F-9593-021377063B12}" destId="{9712889B-6CFD-484A-82A0-AE20D7452EC0}" srcOrd="0" destOrd="0" presId="urn:microsoft.com/office/officeart/2005/8/layout/bProcess3"/>
    <dgm:cxn modelId="{E5A18273-3384-4856-AAC0-FE846332F5B4}" type="presParOf" srcId="{6F4C67DF-E511-493D-8800-8042B1CF3187}" destId="{7596CCCD-1099-4F45-B402-5E785EE4C4F3}" srcOrd="2" destOrd="0" presId="urn:microsoft.com/office/officeart/2005/8/layout/bProcess3"/>
    <dgm:cxn modelId="{A6F595B8-D38D-4A61-AAE4-D7DF55D24DF0}" type="presParOf" srcId="{6F4C67DF-E511-493D-8800-8042B1CF3187}" destId="{E58726E3-29E2-4EF2-B03A-AEC32912EBDE}" srcOrd="3" destOrd="0" presId="urn:microsoft.com/office/officeart/2005/8/layout/bProcess3"/>
    <dgm:cxn modelId="{4004E058-E3A2-435D-8409-B769D5B65616}" type="presParOf" srcId="{E58726E3-29E2-4EF2-B03A-AEC32912EBDE}" destId="{1A6C109E-86BB-42FA-92CF-BCFEB52F1290}" srcOrd="0" destOrd="0" presId="urn:microsoft.com/office/officeart/2005/8/layout/bProcess3"/>
    <dgm:cxn modelId="{D7EFE0F7-4B91-4A15-B5A5-1A087AA75E3B}" type="presParOf" srcId="{6F4C67DF-E511-493D-8800-8042B1CF3187}" destId="{9D18D5F0-40E7-4C21-8D39-BA7B0735CC0C}" srcOrd="4" destOrd="0" presId="urn:microsoft.com/office/officeart/2005/8/layout/bProcess3"/>
    <dgm:cxn modelId="{AE55C4D0-9863-43B9-A20B-922D5EFF5C2C}" type="presParOf" srcId="{6F4C67DF-E511-493D-8800-8042B1CF3187}" destId="{BCE4915F-88A1-4C86-BCF0-A74CB6C7A048}" srcOrd="5" destOrd="0" presId="urn:microsoft.com/office/officeart/2005/8/layout/bProcess3"/>
    <dgm:cxn modelId="{F46D19CB-C38A-41A9-A886-0AFF72B793B6}" type="presParOf" srcId="{BCE4915F-88A1-4C86-BCF0-A74CB6C7A048}" destId="{087E4A67-E38A-415E-AEB9-2F2672375898}" srcOrd="0" destOrd="0" presId="urn:microsoft.com/office/officeart/2005/8/layout/bProcess3"/>
    <dgm:cxn modelId="{72CF56C4-002F-41E9-AACC-A00177823417}" type="presParOf" srcId="{6F4C67DF-E511-493D-8800-8042B1CF3187}" destId="{A810E330-1AA9-40E6-8ABD-985DB8DC5A57}" srcOrd="6" destOrd="0" presId="urn:microsoft.com/office/officeart/2005/8/layout/bProcess3"/>
    <dgm:cxn modelId="{32234ACD-D93D-4139-8490-17E1BD1714BD}" type="presParOf" srcId="{6F4C67DF-E511-493D-8800-8042B1CF3187}" destId="{18066F63-F561-4201-9E20-987A18430EF1}" srcOrd="7" destOrd="0" presId="urn:microsoft.com/office/officeart/2005/8/layout/bProcess3"/>
    <dgm:cxn modelId="{83734955-DC35-40F9-A2B7-E937A7FB1BA4}" type="presParOf" srcId="{18066F63-F561-4201-9E20-987A18430EF1}" destId="{CAB5DD45-27A9-4155-B9D6-65B107C64ED9}" srcOrd="0" destOrd="0" presId="urn:microsoft.com/office/officeart/2005/8/layout/bProcess3"/>
    <dgm:cxn modelId="{80EB883B-64B0-46C8-818E-1D8BD7F75751}" type="presParOf" srcId="{6F4C67DF-E511-493D-8800-8042B1CF3187}" destId="{545EDE96-F86B-4663-BD88-9C2606C20E7A}" srcOrd="8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F15B01E-6C69-4E15-B208-E8029CB69BBC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uk-UA"/>
        </a:p>
      </dgm:t>
    </dgm:pt>
    <dgm:pt modelId="{1B464270-6FC0-4BF4-8F3B-D9A7930DF8EB}">
      <dgm:prSet phldrT="[Текст]"/>
      <dgm:spPr/>
      <dgm:t>
        <a:bodyPr/>
        <a:lstStyle/>
        <a:p>
          <a:r>
            <a:rPr lang="uk-UA" b="1" i="0" u="none" dirty="0"/>
            <a:t>Текст переводимо в графіки, </a:t>
          </a:r>
          <a:r>
            <a:rPr lang="en-US" b="1" i="0" u="none" dirty="0"/>
            <a:t>SmartArt </a:t>
          </a:r>
          <a:r>
            <a:rPr lang="uk-UA" b="1" i="0" u="none" dirty="0"/>
            <a:t>та інше</a:t>
          </a:r>
          <a:endParaRPr lang="uk-UA" dirty="0"/>
        </a:p>
      </dgm:t>
    </dgm:pt>
    <dgm:pt modelId="{8BADB873-5720-4905-AFCD-17C867F5EBE5}" type="parTrans" cxnId="{D9B777BB-EC99-483B-A3C6-D0B819442C38}">
      <dgm:prSet/>
      <dgm:spPr/>
      <dgm:t>
        <a:bodyPr/>
        <a:lstStyle/>
        <a:p>
          <a:endParaRPr lang="uk-UA"/>
        </a:p>
      </dgm:t>
    </dgm:pt>
    <dgm:pt modelId="{DFEF6E52-23A9-4E4C-B110-91BC3594C867}" type="sibTrans" cxnId="{D9B777BB-EC99-483B-A3C6-D0B819442C38}">
      <dgm:prSet/>
      <dgm:spPr/>
      <dgm:t>
        <a:bodyPr/>
        <a:lstStyle/>
        <a:p>
          <a:endParaRPr lang="uk-UA"/>
        </a:p>
      </dgm:t>
    </dgm:pt>
    <dgm:pt modelId="{D336E402-BC6D-481E-B0FF-2C3C5AF50F93}">
      <dgm:prSet/>
      <dgm:spPr/>
      <dgm:t>
        <a:bodyPr/>
        <a:lstStyle/>
        <a:p>
          <a:r>
            <a:rPr lang="uk-UA" b="0" i="0" u="none"/>
            <a:t>Лаконічність</a:t>
          </a:r>
        </a:p>
      </dgm:t>
    </dgm:pt>
    <dgm:pt modelId="{662F77F5-C2B3-42C4-8875-24A204F0F001}" type="parTrans" cxnId="{68B82DE5-6A45-4BE5-82D9-D89A7FC5C815}">
      <dgm:prSet/>
      <dgm:spPr/>
      <dgm:t>
        <a:bodyPr/>
        <a:lstStyle/>
        <a:p>
          <a:endParaRPr lang="uk-UA"/>
        </a:p>
      </dgm:t>
    </dgm:pt>
    <dgm:pt modelId="{803F0398-2444-4686-94D5-013FE92F409B}" type="sibTrans" cxnId="{68B82DE5-6A45-4BE5-82D9-D89A7FC5C815}">
      <dgm:prSet/>
      <dgm:spPr/>
      <dgm:t>
        <a:bodyPr/>
        <a:lstStyle/>
        <a:p>
          <a:endParaRPr lang="uk-UA"/>
        </a:p>
      </dgm:t>
    </dgm:pt>
    <dgm:pt modelId="{4080C9AB-6DFD-4DB3-A4B5-1AED83613F2C}">
      <dgm:prSet/>
      <dgm:spPr/>
      <dgm:t>
        <a:bodyPr/>
        <a:lstStyle/>
        <a:p>
          <a:r>
            <a:rPr lang="uk-UA" b="0" i="0" u="none"/>
            <a:t>Не забути про читабельність</a:t>
          </a:r>
        </a:p>
      </dgm:t>
    </dgm:pt>
    <dgm:pt modelId="{011CFEAB-A54C-46E8-9EA8-3F9ED4C0A11C}" type="parTrans" cxnId="{7EAFEA70-37B3-4EC8-8C93-D36085B18655}">
      <dgm:prSet/>
      <dgm:spPr/>
      <dgm:t>
        <a:bodyPr/>
        <a:lstStyle/>
        <a:p>
          <a:endParaRPr lang="uk-UA"/>
        </a:p>
      </dgm:t>
    </dgm:pt>
    <dgm:pt modelId="{C8A13B77-2504-46CB-9388-364D26A4317D}" type="sibTrans" cxnId="{7EAFEA70-37B3-4EC8-8C93-D36085B18655}">
      <dgm:prSet/>
      <dgm:spPr/>
      <dgm:t>
        <a:bodyPr/>
        <a:lstStyle/>
        <a:p>
          <a:endParaRPr lang="uk-UA"/>
        </a:p>
      </dgm:t>
    </dgm:pt>
    <dgm:pt modelId="{04F8CA90-1459-45DF-B7DB-AA8E8D20332C}">
      <dgm:prSet/>
      <dgm:spPr/>
      <dgm:t>
        <a:bodyPr/>
        <a:lstStyle/>
        <a:p>
          <a:r>
            <a:rPr lang="uk-UA" b="0" i="0" u="none"/>
            <a:t>Не заощаджуємо слайди</a:t>
          </a:r>
        </a:p>
      </dgm:t>
    </dgm:pt>
    <dgm:pt modelId="{BF60F559-BBDE-4C4D-A1FF-AAC799420110}" type="parTrans" cxnId="{5D315BBA-61D1-4966-BEA2-04D727E3ED8E}">
      <dgm:prSet/>
      <dgm:spPr/>
      <dgm:t>
        <a:bodyPr/>
        <a:lstStyle/>
        <a:p>
          <a:endParaRPr lang="uk-UA"/>
        </a:p>
      </dgm:t>
    </dgm:pt>
    <dgm:pt modelId="{A11C5BB2-2AD1-4C09-B44F-A4E02CB2DF0E}" type="sibTrans" cxnId="{5D315BBA-61D1-4966-BEA2-04D727E3ED8E}">
      <dgm:prSet/>
      <dgm:spPr/>
      <dgm:t>
        <a:bodyPr/>
        <a:lstStyle/>
        <a:p>
          <a:endParaRPr lang="uk-UA"/>
        </a:p>
      </dgm:t>
    </dgm:pt>
    <dgm:pt modelId="{789AB827-EBED-4404-908C-CBBC3362EE56}">
      <dgm:prSet/>
      <dgm:spPr/>
      <dgm:t>
        <a:bodyPr/>
        <a:lstStyle/>
        <a:p>
          <a:r>
            <a:rPr lang="uk-UA" b="0" i="0" u="none"/>
            <a:t>Дизайн важливий</a:t>
          </a:r>
        </a:p>
      </dgm:t>
    </dgm:pt>
    <dgm:pt modelId="{B2A53E08-94A1-4229-AB9A-5A0D7FD37DC7}" type="parTrans" cxnId="{0AE3993F-F48B-4423-A2BE-9E8FD2F7ED04}">
      <dgm:prSet/>
      <dgm:spPr/>
      <dgm:t>
        <a:bodyPr/>
        <a:lstStyle/>
        <a:p>
          <a:endParaRPr lang="uk-UA"/>
        </a:p>
      </dgm:t>
    </dgm:pt>
    <dgm:pt modelId="{1D2C8F7C-C3C4-478F-B3F1-31C7C6C253B2}" type="sibTrans" cxnId="{0AE3993F-F48B-4423-A2BE-9E8FD2F7ED04}">
      <dgm:prSet/>
      <dgm:spPr/>
      <dgm:t>
        <a:bodyPr/>
        <a:lstStyle/>
        <a:p>
          <a:endParaRPr lang="uk-UA"/>
        </a:p>
      </dgm:t>
    </dgm:pt>
    <dgm:pt modelId="{C61D8F0F-1AA7-48E7-99EB-025CE0AD7B2E}">
      <dgm:prSet/>
      <dgm:spPr/>
      <dgm:t>
        <a:bodyPr/>
        <a:lstStyle/>
        <a:p>
          <a:r>
            <a:rPr lang="uk-UA" b="0" i="0" u="none"/>
            <a:t>Структура</a:t>
          </a:r>
        </a:p>
      </dgm:t>
    </dgm:pt>
    <dgm:pt modelId="{FAAF501E-7F48-4CC7-9949-066AFE728E82}" type="parTrans" cxnId="{659A6DE0-EDC1-4180-AA7D-E14DFCA14C3F}">
      <dgm:prSet/>
      <dgm:spPr/>
      <dgm:t>
        <a:bodyPr/>
        <a:lstStyle/>
        <a:p>
          <a:endParaRPr lang="uk-UA"/>
        </a:p>
      </dgm:t>
    </dgm:pt>
    <dgm:pt modelId="{E5BE3149-F481-4B9C-BE1D-3A51AE1F441E}" type="sibTrans" cxnId="{659A6DE0-EDC1-4180-AA7D-E14DFCA14C3F}">
      <dgm:prSet/>
      <dgm:spPr/>
      <dgm:t>
        <a:bodyPr/>
        <a:lstStyle/>
        <a:p>
          <a:endParaRPr lang="uk-UA"/>
        </a:p>
      </dgm:t>
    </dgm:pt>
    <dgm:pt modelId="{FB947103-C601-4D5E-9ED2-DC2C168E72CC}" type="pres">
      <dgm:prSet presAssocID="{DF15B01E-6C69-4E15-B208-E8029CB69BBC}" presName="linear" presStyleCnt="0">
        <dgm:presLayoutVars>
          <dgm:animLvl val="lvl"/>
          <dgm:resizeHandles val="exact"/>
        </dgm:presLayoutVars>
      </dgm:prSet>
      <dgm:spPr/>
    </dgm:pt>
    <dgm:pt modelId="{5FEAFCA4-25B2-4959-8025-419D8670606E}" type="pres">
      <dgm:prSet presAssocID="{1B464270-6FC0-4BF4-8F3B-D9A7930DF8EB}" presName="parentText" presStyleLbl="node1" presStyleIdx="0" presStyleCnt="6">
        <dgm:presLayoutVars>
          <dgm:chMax val="0"/>
          <dgm:bulletEnabled val="1"/>
        </dgm:presLayoutVars>
      </dgm:prSet>
      <dgm:spPr/>
    </dgm:pt>
    <dgm:pt modelId="{3A0EA8D9-2737-433A-B311-A0E1CFFFD31C}" type="pres">
      <dgm:prSet presAssocID="{DFEF6E52-23A9-4E4C-B110-91BC3594C867}" presName="spacer" presStyleCnt="0"/>
      <dgm:spPr/>
    </dgm:pt>
    <dgm:pt modelId="{1C094252-F8BE-42DE-B193-AA060EFF68FC}" type="pres">
      <dgm:prSet presAssocID="{D336E402-BC6D-481E-B0FF-2C3C5AF50F93}" presName="parentText" presStyleLbl="node1" presStyleIdx="1" presStyleCnt="6">
        <dgm:presLayoutVars>
          <dgm:chMax val="0"/>
          <dgm:bulletEnabled val="1"/>
        </dgm:presLayoutVars>
      </dgm:prSet>
      <dgm:spPr/>
    </dgm:pt>
    <dgm:pt modelId="{D2942A07-F334-4546-BB9B-8898DDF9CB09}" type="pres">
      <dgm:prSet presAssocID="{803F0398-2444-4686-94D5-013FE92F409B}" presName="spacer" presStyleCnt="0"/>
      <dgm:spPr/>
    </dgm:pt>
    <dgm:pt modelId="{C0FA4F60-559D-415C-A5C1-6C1EEFED9561}" type="pres">
      <dgm:prSet presAssocID="{4080C9AB-6DFD-4DB3-A4B5-1AED83613F2C}" presName="parentText" presStyleLbl="node1" presStyleIdx="2" presStyleCnt="6">
        <dgm:presLayoutVars>
          <dgm:chMax val="0"/>
          <dgm:bulletEnabled val="1"/>
        </dgm:presLayoutVars>
      </dgm:prSet>
      <dgm:spPr/>
    </dgm:pt>
    <dgm:pt modelId="{B6731DE2-39AE-441A-8BD3-C33898036200}" type="pres">
      <dgm:prSet presAssocID="{C8A13B77-2504-46CB-9388-364D26A4317D}" presName="spacer" presStyleCnt="0"/>
      <dgm:spPr/>
    </dgm:pt>
    <dgm:pt modelId="{C2EC998A-135B-49B2-AAB4-7AF1D83EF8FC}" type="pres">
      <dgm:prSet presAssocID="{04F8CA90-1459-45DF-B7DB-AA8E8D20332C}" presName="parentText" presStyleLbl="node1" presStyleIdx="3" presStyleCnt="6">
        <dgm:presLayoutVars>
          <dgm:chMax val="0"/>
          <dgm:bulletEnabled val="1"/>
        </dgm:presLayoutVars>
      </dgm:prSet>
      <dgm:spPr/>
    </dgm:pt>
    <dgm:pt modelId="{E6FF5F44-CF64-432C-AA7C-620EF895F7E2}" type="pres">
      <dgm:prSet presAssocID="{A11C5BB2-2AD1-4C09-B44F-A4E02CB2DF0E}" presName="spacer" presStyleCnt="0"/>
      <dgm:spPr/>
    </dgm:pt>
    <dgm:pt modelId="{27042DF8-ABE9-4754-A620-7455A916FDB3}" type="pres">
      <dgm:prSet presAssocID="{789AB827-EBED-4404-908C-CBBC3362EE56}" presName="parentText" presStyleLbl="node1" presStyleIdx="4" presStyleCnt="6">
        <dgm:presLayoutVars>
          <dgm:chMax val="0"/>
          <dgm:bulletEnabled val="1"/>
        </dgm:presLayoutVars>
      </dgm:prSet>
      <dgm:spPr/>
    </dgm:pt>
    <dgm:pt modelId="{F0238DFF-7D83-4BC5-9566-91200A9E17A8}" type="pres">
      <dgm:prSet presAssocID="{1D2C8F7C-C3C4-478F-B3F1-31C7C6C253B2}" presName="spacer" presStyleCnt="0"/>
      <dgm:spPr/>
    </dgm:pt>
    <dgm:pt modelId="{BD73B8C9-71CF-4772-B216-F744E8444162}" type="pres">
      <dgm:prSet presAssocID="{C61D8F0F-1AA7-48E7-99EB-025CE0AD7B2E}" presName="parentText" presStyleLbl="node1" presStyleIdx="5" presStyleCnt="6">
        <dgm:presLayoutVars>
          <dgm:chMax val="0"/>
          <dgm:bulletEnabled val="1"/>
        </dgm:presLayoutVars>
      </dgm:prSet>
      <dgm:spPr/>
    </dgm:pt>
  </dgm:ptLst>
  <dgm:cxnLst>
    <dgm:cxn modelId="{ABCA9A04-5101-4D29-91C7-A6EDEBFA2B7B}" type="presOf" srcId="{789AB827-EBED-4404-908C-CBBC3362EE56}" destId="{27042DF8-ABE9-4754-A620-7455A916FDB3}" srcOrd="0" destOrd="0" presId="urn:microsoft.com/office/officeart/2005/8/layout/vList2"/>
    <dgm:cxn modelId="{C0C6EE0A-C751-4912-AD3B-4536235276E9}" type="presOf" srcId="{04F8CA90-1459-45DF-B7DB-AA8E8D20332C}" destId="{C2EC998A-135B-49B2-AAB4-7AF1D83EF8FC}" srcOrd="0" destOrd="0" presId="urn:microsoft.com/office/officeart/2005/8/layout/vList2"/>
    <dgm:cxn modelId="{0AE3993F-F48B-4423-A2BE-9E8FD2F7ED04}" srcId="{DF15B01E-6C69-4E15-B208-E8029CB69BBC}" destId="{789AB827-EBED-4404-908C-CBBC3362EE56}" srcOrd="4" destOrd="0" parTransId="{B2A53E08-94A1-4229-AB9A-5A0D7FD37DC7}" sibTransId="{1D2C8F7C-C3C4-478F-B3F1-31C7C6C253B2}"/>
    <dgm:cxn modelId="{87AE9567-EE6F-4CC9-B37F-010BCA00EA0B}" type="presOf" srcId="{4080C9AB-6DFD-4DB3-A4B5-1AED83613F2C}" destId="{C0FA4F60-559D-415C-A5C1-6C1EEFED9561}" srcOrd="0" destOrd="0" presId="urn:microsoft.com/office/officeart/2005/8/layout/vList2"/>
    <dgm:cxn modelId="{7EAFEA70-37B3-4EC8-8C93-D36085B18655}" srcId="{DF15B01E-6C69-4E15-B208-E8029CB69BBC}" destId="{4080C9AB-6DFD-4DB3-A4B5-1AED83613F2C}" srcOrd="2" destOrd="0" parTransId="{011CFEAB-A54C-46E8-9EA8-3F9ED4C0A11C}" sibTransId="{C8A13B77-2504-46CB-9388-364D26A4317D}"/>
    <dgm:cxn modelId="{55209B87-B799-42EB-83B1-7D08DC50DE03}" type="presOf" srcId="{1B464270-6FC0-4BF4-8F3B-D9A7930DF8EB}" destId="{5FEAFCA4-25B2-4959-8025-419D8670606E}" srcOrd="0" destOrd="0" presId="urn:microsoft.com/office/officeart/2005/8/layout/vList2"/>
    <dgm:cxn modelId="{DCCB408F-F9F1-44C6-93DA-43E922FCF146}" type="presOf" srcId="{DF15B01E-6C69-4E15-B208-E8029CB69BBC}" destId="{FB947103-C601-4D5E-9ED2-DC2C168E72CC}" srcOrd="0" destOrd="0" presId="urn:microsoft.com/office/officeart/2005/8/layout/vList2"/>
    <dgm:cxn modelId="{BBA7FBAB-D76B-4A9C-BA86-8116200DEAD8}" type="presOf" srcId="{C61D8F0F-1AA7-48E7-99EB-025CE0AD7B2E}" destId="{BD73B8C9-71CF-4772-B216-F744E8444162}" srcOrd="0" destOrd="0" presId="urn:microsoft.com/office/officeart/2005/8/layout/vList2"/>
    <dgm:cxn modelId="{5D315BBA-61D1-4966-BEA2-04D727E3ED8E}" srcId="{DF15B01E-6C69-4E15-B208-E8029CB69BBC}" destId="{04F8CA90-1459-45DF-B7DB-AA8E8D20332C}" srcOrd="3" destOrd="0" parTransId="{BF60F559-BBDE-4C4D-A1FF-AAC799420110}" sibTransId="{A11C5BB2-2AD1-4C09-B44F-A4E02CB2DF0E}"/>
    <dgm:cxn modelId="{D9B777BB-EC99-483B-A3C6-D0B819442C38}" srcId="{DF15B01E-6C69-4E15-B208-E8029CB69BBC}" destId="{1B464270-6FC0-4BF4-8F3B-D9A7930DF8EB}" srcOrd="0" destOrd="0" parTransId="{8BADB873-5720-4905-AFCD-17C867F5EBE5}" sibTransId="{DFEF6E52-23A9-4E4C-B110-91BC3594C867}"/>
    <dgm:cxn modelId="{659A6DE0-EDC1-4180-AA7D-E14DFCA14C3F}" srcId="{DF15B01E-6C69-4E15-B208-E8029CB69BBC}" destId="{C61D8F0F-1AA7-48E7-99EB-025CE0AD7B2E}" srcOrd="5" destOrd="0" parTransId="{FAAF501E-7F48-4CC7-9949-066AFE728E82}" sibTransId="{E5BE3149-F481-4B9C-BE1D-3A51AE1F441E}"/>
    <dgm:cxn modelId="{68B82DE5-6A45-4BE5-82D9-D89A7FC5C815}" srcId="{DF15B01E-6C69-4E15-B208-E8029CB69BBC}" destId="{D336E402-BC6D-481E-B0FF-2C3C5AF50F93}" srcOrd="1" destOrd="0" parTransId="{662F77F5-C2B3-42C4-8875-24A204F0F001}" sibTransId="{803F0398-2444-4686-94D5-013FE92F409B}"/>
    <dgm:cxn modelId="{F940AFEB-2BF0-4DE0-BCCC-C2C47C6A01E6}" type="presOf" srcId="{D336E402-BC6D-481E-B0FF-2C3C5AF50F93}" destId="{1C094252-F8BE-42DE-B193-AA060EFF68FC}" srcOrd="0" destOrd="0" presId="urn:microsoft.com/office/officeart/2005/8/layout/vList2"/>
    <dgm:cxn modelId="{BC04AF50-6AED-4789-8E42-2EE27AC1E52A}" type="presParOf" srcId="{FB947103-C601-4D5E-9ED2-DC2C168E72CC}" destId="{5FEAFCA4-25B2-4959-8025-419D8670606E}" srcOrd="0" destOrd="0" presId="urn:microsoft.com/office/officeart/2005/8/layout/vList2"/>
    <dgm:cxn modelId="{691DEC9E-B87F-42B3-8FAE-4F5A8F617D5B}" type="presParOf" srcId="{FB947103-C601-4D5E-9ED2-DC2C168E72CC}" destId="{3A0EA8D9-2737-433A-B311-A0E1CFFFD31C}" srcOrd="1" destOrd="0" presId="urn:microsoft.com/office/officeart/2005/8/layout/vList2"/>
    <dgm:cxn modelId="{F76FD5B5-3A15-47D7-B411-700D0E4FFB0F}" type="presParOf" srcId="{FB947103-C601-4D5E-9ED2-DC2C168E72CC}" destId="{1C094252-F8BE-42DE-B193-AA060EFF68FC}" srcOrd="2" destOrd="0" presId="urn:microsoft.com/office/officeart/2005/8/layout/vList2"/>
    <dgm:cxn modelId="{34E7C620-552E-4CE7-92ED-DBD4D4FA1221}" type="presParOf" srcId="{FB947103-C601-4D5E-9ED2-DC2C168E72CC}" destId="{D2942A07-F334-4546-BB9B-8898DDF9CB09}" srcOrd="3" destOrd="0" presId="urn:microsoft.com/office/officeart/2005/8/layout/vList2"/>
    <dgm:cxn modelId="{E018AAF5-5437-4CDD-A13E-235C75C8EF46}" type="presParOf" srcId="{FB947103-C601-4D5E-9ED2-DC2C168E72CC}" destId="{C0FA4F60-559D-415C-A5C1-6C1EEFED9561}" srcOrd="4" destOrd="0" presId="urn:microsoft.com/office/officeart/2005/8/layout/vList2"/>
    <dgm:cxn modelId="{2D80A863-D2D1-46EE-BF67-FF5E3A43505F}" type="presParOf" srcId="{FB947103-C601-4D5E-9ED2-DC2C168E72CC}" destId="{B6731DE2-39AE-441A-8BD3-C33898036200}" srcOrd="5" destOrd="0" presId="urn:microsoft.com/office/officeart/2005/8/layout/vList2"/>
    <dgm:cxn modelId="{56E317E1-7667-4C11-977A-E1C33844CC17}" type="presParOf" srcId="{FB947103-C601-4D5E-9ED2-DC2C168E72CC}" destId="{C2EC998A-135B-49B2-AAB4-7AF1D83EF8FC}" srcOrd="6" destOrd="0" presId="urn:microsoft.com/office/officeart/2005/8/layout/vList2"/>
    <dgm:cxn modelId="{029C5E11-2302-4B8C-8A1B-B82CAE41FDCC}" type="presParOf" srcId="{FB947103-C601-4D5E-9ED2-DC2C168E72CC}" destId="{E6FF5F44-CF64-432C-AA7C-620EF895F7E2}" srcOrd="7" destOrd="0" presId="urn:microsoft.com/office/officeart/2005/8/layout/vList2"/>
    <dgm:cxn modelId="{D4AC7359-A242-4ACF-AFEB-63344EE49882}" type="presParOf" srcId="{FB947103-C601-4D5E-9ED2-DC2C168E72CC}" destId="{27042DF8-ABE9-4754-A620-7455A916FDB3}" srcOrd="8" destOrd="0" presId="urn:microsoft.com/office/officeart/2005/8/layout/vList2"/>
    <dgm:cxn modelId="{42D3A07E-B244-44A9-8F71-A53B0FECDEBE}" type="presParOf" srcId="{FB947103-C601-4D5E-9ED2-DC2C168E72CC}" destId="{F0238DFF-7D83-4BC5-9566-91200A9E17A8}" srcOrd="9" destOrd="0" presId="urn:microsoft.com/office/officeart/2005/8/layout/vList2"/>
    <dgm:cxn modelId="{2A96A7B1-2174-43BE-A766-3C2836F93E61}" type="presParOf" srcId="{FB947103-C601-4D5E-9ED2-DC2C168E72CC}" destId="{BD73B8C9-71CF-4772-B216-F744E8444162}" srcOrd="10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6144E3C-0265-4B6F-9593-021377063B12}">
      <dsp:nvSpPr>
        <dsp:cNvPr id="0" name=""/>
        <dsp:cNvSpPr/>
      </dsp:nvSpPr>
      <dsp:spPr>
        <a:xfrm>
          <a:off x="3040792" y="870618"/>
          <a:ext cx="6673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7342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uk-UA" sz="500" kern="1200"/>
        </a:p>
      </dsp:txBody>
      <dsp:txXfrm>
        <a:off x="3357014" y="912848"/>
        <a:ext cx="34897" cy="6979"/>
      </dsp:txXfrm>
    </dsp:sp>
    <dsp:sp modelId="{7B056555-2838-48E6-8829-9AF0189845BC}">
      <dsp:nvSpPr>
        <dsp:cNvPr id="0" name=""/>
        <dsp:cNvSpPr/>
      </dsp:nvSpPr>
      <dsp:spPr>
        <a:xfrm>
          <a:off x="8061" y="5979"/>
          <a:ext cx="3034531" cy="1820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3700" kern="1200" dirty="0"/>
            <a:t>Початок</a:t>
          </a:r>
        </a:p>
      </dsp:txBody>
      <dsp:txXfrm>
        <a:off x="8061" y="5979"/>
        <a:ext cx="3034531" cy="1820718"/>
      </dsp:txXfrm>
    </dsp:sp>
    <dsp:sp modelId="{E58726E3-29E2-4EF2-B03A-AEC32912EBDE}">
      <dsp:nvSpPr>
        <dsp:cNvPr id="0" name=""/>
        <dsp:cNvSpPr/>
      </dsp:nvSpPr>
      <dsp:spPr>
        <a:xfrm>
          <a:off x="6773265" y="870618"/>
          <a:ext cx="6673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7342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uk-UA" sz="500" kern="1200"/>
        </a:p>
      </dsp:txBody>
      <dsp:txXfrm>
        <a:off x="7089488" y="912848"/>
        <a:ext cx="34897" cy="6979"/>
      </dsp:txXfrm>
    </dsp:sp>
    <dsp:sp modelId="{7596CCCD-1099-4F45-B402-5E785EE4C4F3}">
      <dsp:nvSpPr>
        <dsp:cNvPr id="0" name=""/>
        <dsp:cNvSpPr/>
      </dsp:nvSpPr>
      <dsp:spPr>
        <a:xfrm>
          <a:off x="3740534" y="5979"/>
          <a:ext cx="3034531" cy="1820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3700" kern="1200" dirty="0"/>
            <a:t>Зміст</a:t>
          </a:r>
        </a:p>
      </dsp:txBody>
      <dsp:txXfrm>
        <a:off x="3740534" y="5979"/>
        <a:ext cx="3034531" cy="1820718"/>
      </dsp:txXfrm>
    </dsp:sp>
    <dsp:sp modelId="{BCE4915F-88A1-4C86-BCF0-A74CB6C7A048}">
      <dsp:nvSpPr>
        <dsp:cNvPr id="0" name=""/>
        <dsp:cNvSpPr/>
      </dsp:nvSpPr>
      <dsp:spPr>
        <a:xfrm>
          <a:off x="1525326" y="1824897"/>
          <a:ext cx="7464946" cy="667342"/>
        </a:xfrm>
        <a:custGeom>
          <a:avLst/>
          <a:gdLst/>
          <a:ahLst/>
          <a:cxnLst/>
          <a:rect l="0" t="0" r="0" b="0"/>
          <a:pathLst>
            <a:path>
              <a:moveTo>
                <a:pt x="7464946" y="0"/>
              </a:moveTo>
              <a:lnTo>
                <a:pt x="7464946" y="350771"/>
              </a:lnTo>
              <a:lnTo>
                <a:pt x="0" y="350771"/>
              </a:lnTo>
              <a:lnTo>
                <a:pt x="0" y="667342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uk-UA" sz="500" kern="1200"/>
        </a:p>
      </dsp:txBody>
      <dsp:txXfrm>
        <a:off x="5070362" y="2155079"/>
        <a:ext cx="374875" cy="6979"/>
      </dsp:txXfrm>
    </dsp:sp>
    <dsp:sp modelId="{9D18D5F0-40E7-4C21-8D39-BA7B0735CC0C}">
      <dsp:nvSpPr>
        <dsp:cNvPr id="0" name=""/>
        <dsp:cNvSpPr/>
      </dsp:nvSpPr>
      <dsp:spPr>
        <a:xfrm>
          <a:off x="7473007" y="5979"/>
          <a:ext cx="3034531" cy="1820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3700" kern="1200" dirty="0"/>
            <a:t>Розділ  1</a:t>
          </a:r>
        </a:p>
      </dsp:txBody>
      <dsp:txXfrm>
        <a:off x="7473007" y="5979"/>
        <a:ext cx="3034531" cy="1820718"/>
      </dsp:txXfrm>
    </dsp:sp>
    <dsp:sp modelId="{18066F63-F561-4201-9E20-987A18430EF1}">
      <dsp:nvSpPr>
        <dsp:cNvPr id="0" name=""/>
        <dsp:cNvSpPr/>
      </dsp:nvSpPr>
      <dsp:spPr>
        <a:xfrm>
          <a:off x="3040792" y="3389279"/>
          <a:ext cx="667342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67342" y="45720"/>
              </a:lnTo>
            </a:path>
          </a:pathLst>
        </a:custGeom>
        <a:noFill/>
        <a:ln w="635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uk-UA" sz="500" kern="1200"/>
        </a:p>
      </dsp:txBody>
      <dsp:txXfrm>
        <a:off x="3357014" y="3431509"/>
        <a:ext cx="34897" cy="6979"/>
      </dsp:txXfrm>
    </dsp:sp>
    <dsp:sp modelId="{A810E330-1AA9-40E6-8ABD-985DB8DC5A57}">
      <dsp:nvSpPr>
        <dsp:cNvPr id="0" name=""/>
        <dsp:cNvSpPr/>
      </dsp:nvSpPr>
      <dsp:spPr>
        <a:xfrm>
          <a:off x="8061" y="2524640"/>
          <a:ext cx="3034531" cy="1820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3700" kern="1200" dirty="0"/>
            <a:t>Розділ </a:t>
          </a:r>
          <a:r>
            <a:rPr lang="en-US" sz="3700" kern="1200" dirty="0"/>
            <a:t>n</a:t>
          </a:r>
          <a:endParaRPr lang="uk-UA" sz="3700" kern="1200" dirty="0"/>
        </a:p>
      </dsp:txBody>
      <dsp:txXfrm>
        <a:off x="8061" y="2524640"/>
        <a:ext cx="3034531" cy="1820718"/>
      </dsp:txXfrm>
    </dsp:sp>
    <dsp:sp modelId="{545EDE96-F86B-4663-BD88-9C2606C20E7A}">
      <dsp:nvSpPr>
        <dsp:cNvPr id="0" name=""/>
        <dsp:cNvSpPr/>
      </dsp:nvSpPr>
      <dsp:spPr>
        <a:xfrm>
          <a:off x="3740534" y="2524640"/>
          <a:ext cx="3034531" cy="1820718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3144" tIns="263144" rIns="263144" bIns="263144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3700" kern="1200" dirty="0"/>
            <a:t>Завершення</a:t>
          </a:r>
        </a:p>
      </dsp:txBody>
      <dsp:txXfrm>
        <a:off x="3740534" y="2524640"/>
        <a:ext cx="3034531" cy="182071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FEAFCA4-25B2-4959-8025-419D8670606E}">
      <dsp:nvSpPr>
        <dsp:cNvPr id="0" name=""/>
        <dsp:cNvSpPr/>
      </dsp:nvSpPr>
      <dsp:spPr>
        <a:xfrm>
          <a:off x="0" y="38484"/>
          <a:ext cx="105156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2700" b="1" i="0" u="none" kern="1200" dirty="0"/>
            <a:t>Текст переводимо в графіки, </a:t>
          </a:r>
          <a:r>
            <a:rPr lang="en-US" sz="2700" b="1" i="0" u="none" kern="1200" dirty="0"/>
            <a:t>SmartArt </a:t>
          </a:r>
          <a:r>
            <a:rPr lang="uk-UA" sz="2700" b="1" i="0" u="none" kern="1200" dirty="0"/>
            <a:t>та інше</a:t>
          </a:r>
          <a:endParaRPr lang="uk-UA" sz="2700" kern="1200" dirty="0"/>
        </a:p>
      </dsp:txBody>
      <dsp:txXfrm>
        <a:off x="31613" y="70097"/>
        <a:ext cx="10452374" cy="584369"/>
      </dsp:txXfrm>
    </dsp:sp>
    <dsp:sp modelId="{1C094252-F8BE-42DE-B193-AA060EFF68FC}">
      <dsp:nvSpPr>
        <dsp:cNvPr id="0" name=""/>
        <dsp:cNvSpPr/>
      </dsp:nvSpPr>
      <dsp:spPr>
        <a:xfrm>
          <a:off x="0" y="763839"/>
          <a:ext cx="105156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2700" b="0" i="0" u="none" kern="1200"/>
            <a:t>Лаконічність</a:t>
          </a:r>
        </a:p>
      </dsp:txBody>
      <dsp:txXfrm>
        <a:off x="31613" y="795452"/>
        <a:ext cx="10452374" cy="584369"/>
      </dsp:txXfrm>
    </dsp:sp>
    <dsp:sp modelId="{C0FA4F60-559D-415C-A5C1-6C1EEFED9561}">
      <dsp:nvSpPr>
        <dsp:cNvPr id="0" name=""/>
        <dsp:cNvSpPr/>
      </dsp:nvSpPr>
      <dsp:spPr>
        <a:xfrm>
          <a:off x="0" y="1489194"/>
          <a:ext cx="105156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2700" b="0" i="0" u="none" kern="1200"/>
            <a:t>Не забути про читабельність</a:t>
          </a:r>
        </a:p>
      </dsp:txBody>
      <dsp:txXfrm>
        <a:off x="31613" y="1520807"/>
        <a:ext cx="10452374" cy="584369"/>
      </dsp:txXfrm>
    </dsp:sp>
    <dsp:sp modelId="{C2EC998A-135B-49B2-AAB4-7AF1D83EF8FC}">
      <dsp:nvSpPr>
        <dsp:cNvPr id="0" name=""/>
        <dsp:cNvSpPr/>
      </dsp:nvSpPr>
      <dsp:spPr>
        <a:xfrm>
          <a:off x="0" y="2214549"/>
          <a:ext cx="105156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2700" b="0" i="0" u="none" kern="1200"/>
            <a:t>Не заощаджуємо слайди</a:t>
          </a:r>
        </a:p>
      </dsp:txBody>
      <dsp:txXfrm>
        <a:off x="31613" y="2246162"/>
        <a:ext cx="10452374" cy="584369"/>
      </dsp:txXfrm>
    </dsp:sp>
    <dsp:sp modelId="{27042DF8-ABE9-4754-A620-7455A916FDB3}">
      <dsp:nvSpPr>
        <dsp:cNvPr id="0" name=""/>
        <dsp:cNvSpPr/>
      </dsp:nvSpPr>
      <dsp:spPr>
        <a:xfrm>
          <a:off x="0" y="2939904"/>
          <a:ext cx="105156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2700" b="0" i="0" u="none" kern="1200"/>
            <a:t>Дизайн важливий</a:t>
          </a:r>
        </a:p>
      </dsp:txBody>
      <dsp:txXfrm>
        <a:off x="31613" y="2971517"/>
        <a:ext cx="10452374" cy="584369"/>
      </dsp:txXfrm>
    </dsp:sp>
    <dsp:sp modelId="{BD73B8C9-71CF-4772-B216-F744E8444162}">
      <dsp:nvSpPr>
        <dsp:cNvPr id="0" name=""/>
        <dsp:cNvSpPr/>
      </dsp:nvSpPr>
      <dsp:spPr>
        <a:xfrm>
          <a:off x="0" y="3665259"/>
          <a:ext cx="10515600" cy="647595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uk-UA" sz="2700" b="0" i="0" u="none" kern="1200"/>
            <a:t>Структура</a:t>
          </a:r>
        </a:p>
      </dsp:txBody>
      <dsp:txXfrm>
        <a:off x="31613" y="3696872"/>
        <a:ext cx="10452374" cy="58436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BE1BEB4-96D8-1265-8E11-80A7AC7757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Підзаголовок 2">
            <a:extLst>
              <a:ext uri="{FF2B5EF4-FFF2-40B4-BE49-F238E27FC236}">
                <a16:creationId xmlns:a16="http://schemas.microsoft.com/office/drawing/2014/main" id="{EA7D2005-7313-9060-0145-7B0B07A3107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uk-UA"/>
              <a:t>Клацніть, щоб редагувати стиль зразка підзаголовка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FFD98D35-7189-B661-94C7-E6A079BFF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00495-2294-448A-8EA8-BE061CA5E4A4}" type="datetimeFigureOut">
              <a:rPr lang="uk-UA" smtClean="0"/>
              <a:t>04.05.2023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5BEF70F4-230E-1058-5460-5EF1383DC3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D7669E4C-2568-E36C-7D80-8C36BE292F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AF5FC-975A-4D77-8156-38C7074BA3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56806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і вертикальни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E778DA9-C1E5-4A1C-2987-E1BF0A59E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ертикального тексту 2">
            <a:extLst>
              <a:ext uri="{FF2B5EF4-FFF2-40B4-BE49-F238E27FC236}">
                <a16:creationId xmlns:a16="http://schemas.microsoft.com/office/drawing/2014/main" id="{7EB99EE9-D6F8-88EC-63A8-4276383E683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C374FED6-40B0-F6A4-87EC-D169E951D0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00495-2294-448A-8EA8-BE061CA5E4A4}" type="datetimeFigureOut">
              <a:rPr lang="uk-UA" smtClean="0"/>
              <a:t>04.05.2023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0A185B68-4718-D28D-B9D1-B9A3F0FD63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AEEEEDE8-EFF1-E20C-9608-D0E3ECE6BD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AF5FC-975A-4D77-8156-38C7074BA3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467003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ий заголовок і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ий заголовок 1">
            <a:extLst>
              <a:ext uri="{FF2B5EF4-FFF2-40B4-BE49-F238E27FC236}">
                <a16:creationId xmlns:a16="http://schemas.microsoft.com/office/drawing/2014/main" id="{F0545091-42D7-0FCE-1DC3-EB2212AC14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ертикального тексту 2">
            <a:extLst>
              <a:ext uri="{FF2B5EF4-FFF2-40B4-BE49-F238E27FC236}">
                <a16:creationId xmlns:a16="http://schemas.microsoft.com/office/drawing/2014/main" id="{D75B2B5A-1A2E-AE4E-5BD6-562C062A74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D8E211FE-72F0-926F-FE40-162F69F2E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00495-2294-448A-8EA8-BE061CA5E4A4}" type="datetimeFigureOut">
              <a:rPr lang="uk-UA" smtClean="0"/>
              <a:t>04.05.2023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367085EA-2CE3-37AA-1888-ADF15E236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ED6938F5-5908-B747-EFF6-C11FE6762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AF5FC-975A-4D77-8156-38C7074BA3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8849300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Назва та вмі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10FCC04-F6CF-4AC4-4A2C-84989A44E6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9AF6C2AE-1CA3-10BA-1713-2B38CC9BAB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FFD2A29D-0EFB-3C66-02AC-588F81992B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00495-2294-448A-8EA8-BE061CA5E4A4}" type="datetimeFigureOut">
              <a:rPr lang="uk-UA" smtClean="0"/>
              <a:t>04.05.2023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A18E80FC-6AB4-E474-1084-F43B911A41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5686C7EE-5E7A-C004-0C9C-0C039C85D0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AF5FC-975A-4D77-8156-38C7074BA3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01480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Назва розділ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B4D9F2A-95A8-E289-3151-592BC79D46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3D905F3D-B370-8F99-F4D8-020F55D3408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1C2ED238-929B-1D50-CE76-1177392F06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00495-2294-448A-8EA8-BE061CA5E4A4}" type="datetimeFigureOut">
              <a:rPr lang="uk-UA" smtClean="0"/>
              <a:t>04.05.2023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96392970-598A-9CF7-F365-13E0FF3F1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0EDE9600-FF42-D2A6-4841-BAF1BF56C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AF5FC-975A-4D77-8156-38C7074BA3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743561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’єкт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52D2154-BB68-44C1-C75B-508F6CE8FE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64B5D141-5894-F5C7-EA98-F73FE9C0E67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0202C9DC-6BFA-06FE-3E9A-EC94EFA637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99EA330A-4A94-9B5D-A106-4A43B7CD03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00495-2294-448A-8EA8-BE061CA5E4A4}" type="datetimeFigureOut">
              <a:rPr lang="uk-UA" smtClean="0"/>
              <a:t>04.05.2023</a:t>
            </a:fld>
            <a:endParaRPr lang="uk-UA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620B5805-21A5-B1FB-D692-C12FA2CE76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C0B7CF11-C1D9-4177-592D-F3979441A3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AF5FC-975A-4D77-8156-38C7074BA3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25633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Порівнянн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417A653-9940-52F5-17C4-4D98480BD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2CFF3FF1-420D-8C4A-DEED-10D68CA7A8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4" name="Місце для вмісту 3">
            <a:extLst>
              <a:ext uri="{FF2B5EF4-FFF2-40B4-BE49-F238E27FC236}">
                <a16:creationId xmlns:a16="http://schemas.microsoft.com/office/drawing/2014/main" id="{AD6A2F1C-9771-A403-F30A-FF504B1C50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5" name="Місце для тексту 4">
            <a:extLst>
              <a:ext uri="{FF2B5EF4-FFF2-40B4-BE49-F238E27FC236}">
                <a16:creationId xmlns:a16="http://schemas.microsoft.com/office/drawing/2014/main" id="{5626C59D-0F33-F8ED-8BDD-FAE32C29FE6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6" name="Місце для вмісту 5">
            <a:extLst>
              <a:ext uri="{FF2B5EF4-FFF2-40B4-BE49-F238E27FC236}">
                <a16:creationId xmlns:a16="http://schemas.microsoft.com/office/drawing/2014/main" id="{A8ED756B-92E3-4A66-F8BB-E1CC1455B6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7" name="Місце для дати 6">
            <a:extLst>
              <a:ext uri="{FF2B5EF4-FFF2-40B4-BE49-F238E27FC236}">
                <a16:creationId xmlns:a16="http://schemas.microsoft.com/office/drawing/2014/main" id="{4D18462F-7680-676B-08BE-48FD3CAD9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00495-2294-448A-8EA8-BE061CA5E4A4}" type="datetimeFigureOut">
              <a:rPr lang="uk-UA" smtClean="0"/>
              <a:t>04.05.2023</a:t>
            </a:fld>
            <a:endParaRPr lang="uk-UA"/>
          </a:p>
        </p:txBody>
      </p:sp>
      <p:sp>
        <p:nvSpPr>
          <p:cNvPr id="8" name="Місце для нижнього колонтитула 7">
            <a:extLst>
              <a:ext uri="{FF2B5EF4-FFF2-40B4-BE49-F238E27FC236}">
                <a16:creationId xmlns:a16="http://schemas.microsoft.com/office/drawing/2014/main" id="{7C3C5F21-5991-E4A0-DF89-1C1F5DA83E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9" name="Місце для номера слайда 8">
            <a:extLst>
              <a:ext uri="{FF2B5EF4-FFF2-40B4-BE49-F238E27FC236}">
                <a16:creationId xmlns:a16="http://schemas.microsoft.com/office/drawing/2014/main" id="{2C0EBDF6-C32B-153B-9DE8-5C0AB103B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AF5FC-975A-4D77-8156-38C7074BA3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431830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Лише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CE52D31-E38D-61AD-22B9-FDE4E2285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дати 2">
            <a:extLst>
              <a:ext uri="{FF2B5EF4-FFF2-40B4-BE49-F238E27FC236}">
                <a16:creationId xmlns:a16="http://schemas.microsoft.com/office/drawing/2014/main" id="{63B8AD04-C026-16CE-75A3-CE99ABF34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00495-2294-448A-8EA8-BE061CA5E4A4}" type="datetimeFigureOut">
              <a:rPr lang="uk-UA" smtClean="0"/>
              <a:t>04.05.2023</a:t>
            </a:fld>
            <a:endParaRPr lang="uk-UA"/>
          </a:p>
        </p:txBody>
      </p:sp>
      <p:sp>
        <p:nvSpPr>
          <p:cNvPr id="4" name="Місце для нижнього колонтитула 3">
            <a:extLst>
              <a:ext uri="{FF2B5EF4-FFF2-40B4-BE49-F238E27FC236}">
                <a16:creationId xmlns:a16="http://schemas.microsoft.com/office/drawing/2014/main" id="{24C44053-37AF-6007-F577-812574649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5" name="Місце для номера слайда 4">
            <a:extLst>
              <a:ext uri="{FF2B5EF4-FFF2-40B4-BE49-F238E27FC236}">
                <a16:creationId xmlns:a16="http://schemas.microsoft.com/office/drawing/2014/main" id="{1366ED33-ADA4-6034-47EF-8F56849D8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AF5FC-975A-4D77-8156-38C7074BA3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113052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и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дати 1">
            <a:extLst>
              <a:ext uri="{FF2B5EF4-FFF2-40B4-BE49-F238E27FC236}">
                <a16:creationId xmlns:a16="http://schemas.microsoft.com/office/drawing/2014/main" id="{0EE99DD4-74B4-6C95-AD8F-AC242A9078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00495-2294-448A-8EA8-BE061CA5E4A4}" type="datetimeFigureOut">
              <a:rPr lang="uk-UA" smtClean="0"/>
              <a:t>04.05.2023</a:t>
            </a:fld>
            <a:endParaRPr lang="uk-UA"/>
          </a:p>
        </p:txBody>
      </p:sp>
      <p:sp>
        <p:nvSpPr>
          <p:cNvPr id="3" name="Місце для нижнього колонтитула 2">
            <a:extLst>
              <a:ext uri="{FF2B5EF4-FFF2-40B4-BE49-F238E27FC236}">
                <a16:creationId xmlns:a16="http://schemas.microsoft.com/office/drawing/2014/main" id="{1E558A50-5BFE-A3A0-F13C-D07574EF41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4" name="Місце для номера слайда 3">
            <a:extLst>
              <a:ext uri="{FF2B5EF4-FFF2-40B4-BE49-F238E27FC236}">
                <a16:creationId xmlns:a16="http://schemas.microsoft.com/office/drawing/2014/main" id="{D40A3708-5E85-DB89-CA41-78D4952EF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AF5FC-975A-4D77-8156-38C7074BA3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10822308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Вміст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D619C34E-75AB-7AB6-1FEA-F477A58305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1BA48BAF-5945-2E44-79DE-821DB6A8D9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тексту 3">
            <a:extLst>
              <a:ext uri="{FF2B5EF4-FFF2-40B4-BE49-F238E27FC236}">
                <a16:creationId xmlns:a16="http://schemas.microsoft.com/office/drawing/2014/main" id="{4E6FB13F-799E-837C-D2F6-3B3E787F4C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A6F2821C-CF40-E08C-71D5-153A70BD3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00495-2294-448A-8EA8-BE061CA5E4A4}" type="datetimeFigureOut">
              <a:rPr lang="uk-UA" smtClean="0"/>
              <a:t>04.05.2023</a:t>
            </a:fld>
            <a:endParaRPr lang="uk-UA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DEE2D21D-0629-DC8C-2BC5-196C3A6525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43C333ED-4C08-0D36-ABE8-284E0F4A4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AF5FC-975A-4D77-8156-38C7074BA3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72285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і підпис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B4BB390-7EBD-D47D-A1FD-1690D8B669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зображення 2">
            <a:extLst>
              <a:ext uri="{FF2B5EF4-FFF2-40B4-BE49-F238E27FC236}">
                <a16:creationId xmlns:a16="http://schemas.microsoft.com/office/drawing/2014/main" id="{2F946570-AE07-FDAF-3BF3-5AE56D7B71E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uk-UA"/>
          </a:p>
        </p:txBody>
      </p:sp>
      <p:sp>
        <p:nvSpPr>
          <p:cNvPr id="4" name="Місце для тексту 3">
            <a:extLst>
              <a:ext uri="{FF2B5EF4-FFF2-40B4-BE49-F238E27FC236}">
                <a16:creationId xmlns:a16="http://schemas.microsoft.com/office/drawing/2014/main" id="{84A5B3E2-46C2-42B0-9F85-A891ED3581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uk-UA"/>
              <a:t>Клацніть, щоб відредагувати стилі зразків тексту</a:t>
            </a:r>
          </a:p>
        </p:txBody>
      </p:sp>
      <p:sp>
        <p:nvSpPr>
          <p:cNvPr id="5" name="Місце для дати 4">
            <a:extLst>
              <a:ext uri="{FF2B5EF4-FFF2-40B4-BE49-F238E27FC236}">
                <a16:creationId xmlns:a16="http://schemas.microsoft.com/office/drawing/2014/main" id="{EA87885E-44E0-20F1-664E-5D07F79F04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900495-2294-448A-8EA8-BE061CA5E4A4}" type="datetimeFigureOut">
              <a:rPr lang="uk-UA" smtClean="0"/>
              <a:t>04.05.2023</a:t>
            </a:fld>
            <a:endParaRPr lang="uk-UA"/>
          </a:p>
        </p:txBody>
      </p:sp>
      <p:sp>
        <p:nvSpPr>
          <p:cNvPr id="6" name="Місце для нижнього колонтитула 5">
            <a:extLst>
              <a:ext uri="{FF2B5EF4-FFF2-40B4-BE49-F238E27FC236}">
                <a16:creationId xmlns:a16="http://schemas.microsoft.com/office/drawing/2014/main" id="{BE2A89CB-7E6A-CE6A-CFED-5F2DCA06E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uk-UA"/>
          </a:p>
        </p:txBody>
      </p:sp>
      <p:sp>
        <p:nvSpPr>
          <p:cNvPr id="7" name="Місце для номера слайда 6">
            <a:extLst>
              <a:ext uri="{FF2B5EF4-FFF2-40B4-BE49-F238E27FC236}">
                <a16:creationId xmlns:a16="http://schemas.microsoft.com/office/drawing/2014/main" id="{CD0182F5-7313-3DDB-27BE-29CC38C01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8AF5FC-975A-4D77-8156-38C7074BA3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3319461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Місце для заголовка 1">
            <a:extLst>
              <a:ext uri="{FF2B5EF4-FFF2-40B4-BE49-F238E27FC236}">
                <a16:creationId xmlns:a16="http://schemas.microsoft.com/office/drawing/2014/main" id="{250F8433-F0F6-29A6-5F3C-1DA13EA36A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uk-UA"/>
              <a:t>Клацніть, щоб редагувати стиль зразка заголовка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78F51540-6887-F7E1-5AFA-01B783396A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uk-UA"/>
              <a:t>Клацніть, щоб відредагувати стилі зразків тексту</a:t>
            </a:r>
          </a:p>
          <a:p>
            <a:pPr lvl="1"/>
            <a:r>
              <a:rPr lang="uk-UA"/>
              <a:t>Другий рівень</a:t>
            </a:r>
          </a:p>
          <a:p>
            <a:pPr lvl="2"/>
            <a:r>
              <a:rPr lang="uk-UA"/>
              <a:t>Третій рівень</a:t>
            </a:r>
          </a:p>
          <a:p>
            <a:pPr lvl="3"/>
            <a:r>
              <a:rPr lang="uk-UA"/>
              <a:t>Четвертий рівень</a:t>
            </a:r>
          </a:p>
          <a:p>
            <a:pPr lvl="4"/>
            <a:r>
              <a:rPr lang="uk-UA"/>
              <a:t>П’ятий рівень</a:t>
            </a:r>
          </a:p>
        </p:txBody>
      </p:sp>
      <p:sp>
        <p:nvSpPr>
          <p:cNvPr id="4" name="Місце для дати 3">
            <a:extLst>
              <a:ext uri="{FF2B5EF4-FFF2-40B4-BE49-F238E27FC236}">
                <a16:creationId xmlns:a16="http://schemas.microsoft.com/office/drawing/2014/main" id="{10C3727F-7FBB-3093-C7FC-6C74AF219CA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900495-2294-448A-8EA8-BE061CA5E4A4}" type="datetimeFigureOut">
              <a:rPr lang="uk-UA" smtClean="0"/>
              <a:t>04.05.2023</a:t>
            </a:fld>
            <a:endParaRPr lang="uk-UA"/>
          </a:p>
        </p:txBody>
      </p:sp>
      <p:sp>
        <p:nvSpPr>
          <p:cNvPr id="5" name="Місце для нижнього колонтитула 4">
            <a:extLst>
              <a:ext uri="{FF2B5EF4-FFF2-40B4-BE49-F238E27FC236}">
                <a16:creationId xmlns:a16="http://schemas.microsoft.com/office/drawing/2014/main" id="{815DA9AC-116E-2860-D6D9-E2614A924B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uk-UA"/>
          </a:p>
        </p:txBody>
      </p:sp>
      <p:sp>
        <p:nvSpPr>
          <p:cNvPr id="6" name="Місце для номера слайда 5">
            <a:extLst>
              <a:ext uri="{FF2B5EF4-FFF2-40B4-BE49-F238E27FC236}">
                <a16:creationId xmlns:a16="http://schemas.microsoft.com/office/drawing/2014/main" id="{A678F473-93C9-27C6-4A36-1A037538BCB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8AF5FC-975A-4D77-8156-38C7074BA359}" type="slidenum">
              <a:rPr lang="uk-UA" smtClean="0"/>
              <a:t>‹№›</a:t>
            </a:fld>
            <a:endParaRPr lang="uk-UA"/>
          </a:p>
        </p:txBody>
      </p:sp>
    </p:spTree>
    <p:extLst>
      <p:ext uri="{BB962C8B-B14F-4D97-AF65-F5344CB8AC3E}">
        <p14:creationId xmlns:p14="http://schemas.microsoft.com/office/powerpoint/2010/main" val="21489827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uk-UA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gif"/><Relationship Id="rId2" Type="http://schemas.microsoft.com/office/2018/10/relationships/comments" Target="../comments/modernComment_10E_DE20F8B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microsoft.com/office/2018/10/relationships/comments" Target="../comments/modernComment_10F_E5D08E4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10_C1963FAB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13_9347CC4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microsoft.com/office/2018/10/relationships/comments" Target="../comments/modernComment_114_B7BED14A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microsoft.com/office/2018/10/relationships/comments" Target="../comments/modernComment_115_F969BFC2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microsoft.com/office/2018/10/relationships/comments" Target="../comments/modernComment_116_DA172CC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tapy.me/liubquanti" TargetMode="External"/><Relationship Id="rId2" Type="http://schemas.microsoft.com/office/2018/10/relationships/comments" Target="../comments/modernComment_11A_F0FE0EFF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microsoft.com/office/2018/10/relationships/comments" Target="../comments/modernComment_10A_D59BA4EF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microsoft.com/office/2018/10/relationships/comments" Target="../comments/modernComment_10B_1404E58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530B862-0534-0352-857C-0A42D5261F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Менше</a:t>
            </a:r>
            <a:r>
              <a:rPr lang="ru-RU" dirty="0"/>
              <a:t> тексту, </a:t>
            </a:r>
            <a:r>
              <a:rPr lang="ru-RU" dirty="0" err="1"/>
              <a:t>більше</a:t>
            </a:r>
            <a:r>
              <a:rPr lang="ru-RU" dirty="0"/>
              <a:t> </a:t>
            </a:r>
            <a:r>
              <a:rPr lang="ru-RU" dirty="0" err="1"/>
              <a:t>графічних</a:t>
            </a:r>
            <a:r>
              <a:rPr lang="ru-RU" dirty="0"/>
              <a:t> </a:t>
            </a:r>
            <a:r>
              <a:rPr lang="ru-RU" dirty="0" err="1"/>
              <a:t>об’єктів</a:t>
            </a:r>
            <a:endParaRPr lang="uk-UA" dirty="0"/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0E5FCD1C-AC4E-990D-705A-0CC51FC5F51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dirty="0"/>
              <a:t>Рисунки, </a:t>
            </a:r>
            <a:r>
              <a:rPr lang="en-US" dirty="0"/>
              <a:t>SmartArt, </a:t>
            </a:r>
            <a:r>
              <a:rPr lang="uk-UA" dirty="0"/>
              <a:t>таблиці нарешті</a:t>
            </a:r>
          </a:p>
        </p:txBody>
      </p:sp>
    </p:spTree>
    <p:extLst>
      <p:ext uri="{BB962C8B-B14F-4D97-AF65-F5344CB8AC3E}">
        <p14:creationId xmlns:p14="http://schemas.microsoft.com/office/powerpoint/2010/main" val="17162311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957626E-29D6-7BD9-9868-74C3B86A8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Слайди</a:t>
            </a:r>
            <a:r>
              <a:rPr lang="ru-RU" dirty="0"/>
              <a:t> не </a:t>
            </a:r>
            <a:r>
              <a:rPr lang="ru-RU" dirty="0" err="1"/>
              <a:t>тільки</a:t>
            </a:r>
            <a:r>
              <a:rPr lang="ru-RU" dirty="0"/>
              <a:t> для </a:t>
            </a:r>
            <a:r>
              <a:rPr lang="ru-RU" dirty="0" err="1"/>
              <a:t>першого</a:t>
            </a:r>
            <a:r>
              <a:rPr lang="ru-RU" dirty="0"/>
              <a:t> ряду</a:t>
            </a:r>
            <a:endParaRPr lang="uk-UA" dirty="0"/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94A2725E-E46F-2258-EC52-14D05B7FA3E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/>
              <a:t>Є </a:t>
            </a:r>
            <a:r>
              <a:rPr lang="ru-RU" dirty="0" err="1"/>
              <a:t>слухачі</a:t>
            </a:r>
            <a:r>
              <a:rPr lang="ru-RU" dirty="0"/>
              <a:t>, </a:t>
            </a:r>
            <a:r>
              <a:rPr lang="ru-RU" dirty="0" err="1"/>
              <a:t>яким</a:t>
            </a:r>
            <a:r>
              <a:rPr lang="ru-RU" dirty="0"/>
              <a:t> не </a:t>
            </a:r>
            <a:r>
              <a:rPr lang="ru-RU" dirty="0" err="1"/>
              <a:t>пощастило</a:t>
            </a:r>
            <a:r>
              <a:rPr lang="ru-RU" dirty="0"/>
              <a:t> з першим рядом... хм, </a:t>
            </a:r>
            <a:r>
              <a:rPr lang="ru-RU" dirty="0" err="1"/>
              <a:t>чи</a:t>
            </a:r>
            <a:r>
              <a:rPr lang="ru-RU" dirty="0"/>
              <a:t> </a:t>
            </a:r>
            <a:r>
              <a:rPr lang="ru-RU" dirty="0" err="1"/>
              <a:t>пощастило</a:t>
            </a:r>
            <a:r>
              <a:rPr lang="ru-RU" dirty="0"/>
              <a:t>?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92965376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AA88AC3-6243-4D84-890D-4B7AAFB0A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Слухачі будуть бачити слайд так, як він виглядає з 50%-60% масштабом</a:t>
            </a:r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79CE48EB-FC14-8BA7-A672-F604CD6F8B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97493" y="1825625"/>
            <a:ext cx="2597013" cy="4351338"/>
          </a:xfrm>
        </p:spPr>
      </p:pic>
    </p:spTree>
    <p:extLst>
      <p:ext uri="{BB962C8B-B14F-4D97-AF65-F5344CB8AC3E}">
        <p14:creationId xmlns:p14="http://schemas.microsoft.com/office/powerpoint/2010/main" val="372670277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86D622-84F7-4EF2-AD5A-4A7137E70D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/>
              <a:t>Просто марний слайд</a:t>
            </a:r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6EE46E0D-4612-AE52-504F-0A683FF6AC8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7868" y="1825625"/>
            <a:ext cx="5676264" cy="4351338"/>
          </a:xfrm>
        </p:spPr>
      </p:pic>
    </p:spTree>
    <p:extLst>
      <p:ext uri="{BB962C8B-B14F-4D97-AF65-F5344CB8AC3E}">
        <p14:creationId xmlns:p14="http://schemas.microsoft.com/office/powerpoint/2010/main" val="385565036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AF1C1-9789-F0E1-7373-6AA6CC46CF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Скільки слайдів?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DF396982-CEB3-78E6-8886-30810F4EA86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/>
              <a:t>Слайдів</a:t>
            </a:r>
            <a:r>
              <a:rPr lang="ru-RU" dirty="0"/>
              <a:t> не </a:t>
            </a:r>
            <a:r>
              <a:rPr lang="ru-RU" dirty="0" err="1"/>
              <a:t>більше</a:t>
            </a:r>
            <a:r>
              <a:rPr lang="ru-RU" dirty="0"/>
              <a:t> </a:t>
            </a:r>
            <a:r>
              <a:rPr lang="ru-RU" dirty="0" err="1"/>
              <a:t>ніж</a:t>
            </a:r>
            <a:r>
              <a:rPr lang="ru-RU" dirty="0"/>
              <a:t> ... </a:t>
            </a:r>
            <a:r>
              <a:rPr lang="ru-RU" dirty="0" err="1"/>
              <a:t>потрібно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124964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02B0D3-448B-D571-5CFF-6F3E1F5FD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err="1"/>
              <a:t>Багато</a:t>
            </a:r>
            <a:r>
              <a:rPr lang="ru-RU" dirty="0"/>
              <a:t> </a:t>
            </a:r>
            <a:r>
              <a:rPr lang="ru-RU" dirty="0" err="1"/>
              <a:t>чи</a:t>
            </a:r>
            <a:r>
              <a:rPr lang="ru-RU" dirty="0"/>
              <a:t> мало – все </a:t>
            </a:r>
            <a:r>
              <a:rPr lang="ru-RU" dirty="0" err="1"/>
              <a:t>відносно</a:t>
            </a:r>
            <a:endParaRPr lang="uk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D6B31125-EF09-0E4F-FF9A-38265F9949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/>
              <a:t>Скільки слайдів?</a:t>
            </a:r>
          </a:p>
        </p:txBody>
      </p:sp>
    </p:spTree>
    <p:extLst>
      <p:ext uri="{BB962C8B-B14F-4D97-AF65-F5344CB8AC3E}">
        <p14:creationId xmlns:p14="http://schemas.microsoft.com/office/powerpoint/2010/main" val="3247849387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B60218-2FFA-5D6D-71E9-FD4A389633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Пару </a:t>
            </a:r>
            <a:r>
              <a:rPr lang="ru-RU" dirty="0" err="1"/>
              <a:t>мишей</a:t>
            </a:r>
            <a:r>
              <a:rPr lang="ru-RU" dirty="0"/>
              <a:t> у </a:t>
            </a:r>
            <a:r>
              <a:rPr lang="ru-RU" dirty="0" err="1"/>
              <a:t>полі</a:t>
            </a:r>
            <a:r>
              <a:rPr lang="ru-RU" dirty="0"/>
              <a:t> – </a:t>
            </a:r>
            <a:r>
              <a:rPr lang="ru-RU" dirty="0" err="1"/>
              <a:t>це</a:t>
            </a:r>
            <a:r>
              <a:rPr lang="ru-RU" dirty="0"/>
              <a:t> мало</a:t>
            </a:r>
            <a:endParaRPr lang="uk-UA" dirty="0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DECE5600-87FB-CAB4-6F38-390FDA44F7F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4944" y="1825625"/>
            <a:ext cx="6682112" cy="4351338"/>
          </a:xfrm>
        </p:spPr>
      </p:pic>
    </p:spTree>
    <p:extLst>
      <p:ext uri="{BB962C8B-B14F-4D97-AF65-F5344CB8AC3E}">
        <p14:creationId xmlns:p14="http://schemas.microsoft.com/office/powerpoint/2010/main" val="19823038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B0326E2-21E8-3D8D-1E9F-CE2EC9D26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Пару </a:t>
            </a:r>
            <a:r>
              <a:rPr lang="ru-RU" dirty="0" err="1"/>
              <a:t>мишей</a:t>
            </a:r>
            <a:r>
              <a:rPr lang="ru-RU" dirty="0"/>
              <a:t> у </a:t>
            </a:r>
            <a:r>
              <a:rPr lang="ru-RU" dirty="0" err="1"/>
              <a:t>домі</a:t>
            </a:r>
            <a:r>
              <a:rPr lang="ru-RU" dirty="0"/>
              <a:t> – </a:t>
            </a:r>
            <a:r>
              <a:rPr lang="ru-RU" dirty="0" err="1"/>
              <a:t>це</a:t>
            </a:r>
            <a:r>
              <a:rPr lang="ru-RU" dirty="0"/>
              <a:t> </a:t>
            </a:r>
            <a:r>
              <a:rPr lang="ru-RU" dirty="0" err="1"/>
              <a:t>багато</a:t>
            </a:r>
            <a:endParaRPr lang="uk-UA" dirty="0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ED0EFE07-06B3-5B6B-5E48-FEA7C29337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09681" y="2477081"/>
            <a:ext cx="4572638" cy="3048425"/>
          </a:xfrm>
        </p:spPr>
      </p:pic>
    </p:spTree>
    <p:extLst>
      <p:ext uri="{BB962C8B-B14F-4D97-AF65-F5344CB8AC3E}">
        <p14:creationId xmlns:p14="http://schemas.microsoft.com/office/powerpoint/2010/main" val="4210859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78F0021-521E-1B4E-D076-32CC663CE3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Дизайн важливий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0D3789EF-5C46-1A01-F6C1-DD67804B27F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/>
              <a:t>Він</a:t>
            </a:r>
            <a:r>
              <a:rPr lang="ru-RU" dirty="0"/>
              <a:t> </a:t>
            </a:r>
            <a:r>
              <a:rPr lang="ru-RU" dirty="0" err="1"/>
              <a:t>важливий</a:t>
            </a:r>
            <a:r>
              <a:rPr lang="ru-RU" dirty="0"/>
              <a:t> </a:t>
            </a:r>
            <a:r>
              <a:rPr lang="ru-RU" dirty="0" err="1"/>
              <a:t>завжди</a:t>
            </a:r>
            <a:r>
              <a:rPr lang="ru-RU" dirty="0"/>
              <a:t>, а в </a:t>
            </a:r>
            <a:r>
              <a:rPr lang="ru-RU" dirty="0" err="1"/>
              <a:t>презентація</a:t>
            </a:r>
            <a:r>
              <a:rPr lang="ru-RU" dirty="0"/>
              <a:t> особливо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787988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E256F6-03B9-5A00-6A1C-D0164B1C4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err="1"/>
              <a:t>Зовнішнє</a:t>
            </a:r>
            <a:r>
              <a:rPr lang="ru-RU" dirty="0"/>
              <a:t> </a:t>
            </a:r>
            <a:r>
              <a:rPr lang="ru-RU" dirty="0" err="1"/>
              <a:t>оформлення</a:t>
            </a:r>
            <a:r>
              <a:rPr lang="ru-RU" dirty="0"/>
              <a:t>, </a:t>
            </a:r>
            <a:r>
              <a:rPr lang="ru-RU" dirty="0" err="1"/>
              <a:t>колір</a:t>
            </a:r>
            <a:r>
              <a:rPr lang="ru-RU" dirty="0"/>
              <a:t> та </a:t>
            </a:r>
            <a:r>
              <a:rPr lang="ru-RU" dirty="0" err="1"/>
              <a:t>шрифти</a:t>
            </a:r>
            <a:r>
              <a:rPr lang="ru-RU" dirty="0"/>
              <a:t> </a:t>
            </a:r>
            <a:r>
              <a:rPr lang="ru-RU" dirty="0" err="1"/>
              <a:t>презентації</a:t>
            </a:r>
            <a:endParaRPr lang="uk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50069074-194F-325B-1053-95AD120A8C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/>
              <a:t>Дизайн це?</a:t>
            </a:r>
          </a:p>
        </p:txBody>
      </p:sp>
    </p:spTree>
    <p:extLst>
      <p:ext uri="{BB962C8B-B14F-4D97-AF65-F5344CB8AC3E}">
        <p14:creationId xmlns:p14="http://schemas.microsoft.com/office/powerpoint/2010/main" val="247095610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20CB6D2-7E99-2DBE-9FFA-1C74B2C4F5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А </a:t>
            </a:r>
            <a:r>
              <a:rPr lang="ru-RU" dirty="0" err="1"/>
              <a:t>ще</a:t>
            </a:r>
            <a:r>
              <a:rPr lang="ru-RU" dirty="0"/>
              <a:t> й макет та </a:t>
            </a:r>
            <a:r>
              <a:rPr lang="ru-RU" dirty="0" err="1"/>
              <a:t>загальна</a:t>
            </a:r>
            <a:r>
              <a:rPr lang="ru-RU" dirty="0"/>
              <a:t> </a:t>
            </a:r>
            <a:r>
              <a:rPr lang="ru-RU" dirty="0" err="1"/>
              <a:t>стилістика</a:t>
            </a:r>
            <a:r>
              <a:rPr lang="ru-RU" dirty="0"/>
              <a:t> </a:t>
            </a:r>
            <a:r>
              <a:rPr lang="ru-RU" dirty="0" err="1"/>
              <a:t>презентації</a:t>
            </a:r>
            <a:endParaRPr lang="uk-UA" dirty="0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790CEF4F-FDC6-4A94-D24D-1AB02B8D65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6597" y="1825625"/>
            <a:ext cx="7498806" cy="4351338"/>
          </a:xfrm>
        </p:spPr>
      </p:pic>
    </p:spTree>
    <p:extLst>
      <p:ext uri="{BB962C8B-B14F-4D97-AF65-F5344CB8AC3E}">
        <p14:creationId xmlns:p14="http://schemas.microsoft.com/office/powerpoint/2010/main" val="3082735946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9D1C61E-2BC0-44BC-A0D1-5D63079961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І, що мені зробити з таким текстом</a:t>
            </a:r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893197B0-BC5F-6125-5EA5-8D2FBF7DE6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1029" y="1997060"/>
            <a:ext cx="6469941" cy="4008467"/>
          </a:xfrm>
        </p:spPr>
      </p:pic>
    </p:spTree>
    <p:extLst>
      <p:ext uri="{BB962C8B-B14F-4D97-AF65-F5344CB8AC3E}">
        <p14:creationId xmlns:p14="http://schemas.microsoft.com/office/powerpoint/2010/main" val="189722477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2F39C4A4-427F-54D6-810D-BB0A068201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/>
              <a:t>І не забути про </a:t>
            </a:r>
            <a:r>
              <a:rPr lang="ru-RU" dirty="0" err="1"/>
              <a:t>дрібниці</a:t>
            </a:r>
            <a:r>
              <a:rPr lang="ru-RU" dirty="0"/>
              <a:t>: </a:t>
            </a:r>
            <a:r>
              <a:rPr lang="ru-RU" dirty="0" err="1"/>
              <a:t>іконки</a:t>
            </a:r>
            <a:r>
              <a:rPr lang="ru-RU" dirty="0"/>
              <a:t>, </a:t>
            </a:r>
            <a:r>
              <a:rPr lang="ru-RU" dirty="0" err="1"/>
              <a:t>декоративні</a:t>
            </a:r>
            <a:r>
              <a:rPr lang="ru-RU" dirty="0"/>
              <a:t> </a:t>
            </a:r>
            <a:r>
              <a:rPr lang="ru-RU" dirty="0" err="1"/>
              <a:t>елементи</a:t>
            </a:r>
            <a:r>
              <a:rPr lang="ru-RU" dirty="0"/>
              <a:t> в </a:t>
            </a:r>
            <a:r>
              <a:rPr lang="ru-RU" dirty="0" err="1"/>
              <a:t>оформлені</a:t>
            </a:r>
            <a:endParaRPr lang="uk-UA" dirty="0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854B1714-1C48-9FD1-8C53-E1AA985ECDC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1065" y="1825625"/>
            <a:ext cx="7729869" cy="4351338"/>
          </a:xfrm>
        </p:spPr>
      </p:pic>
    </p:spTree>
    <p:extLst>
      <p:ext uri="{BB962C8B-B14F-4D97-AF65-F5344CB8AC3E}">
        <p14:creationId xmlns:p14="http://schemas.microsoft.com/office/powerpoint/2010/main" val="4184457154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C41B562-44E5-A3B1-2F35-0576AB7328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Не забуваємо про структуру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7721650F-5D6D-C19B-A63B-C87F5D06C5A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dirty="0"/>
              <a:t>Вона важлива</a:t>
            </a:r>
          </a:p>
        </p:txBody>
      </p:sp>
    </p:spTree>
    <p:extLst>
      <p:ext uri="{BB962C8B-B14F-4D97-AF65-F5344CB8AC3E}">
        <p14:creationId xmlns:p14="http://schemas.microsoft.com/office/powerpoint/2010/main" val="163655497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F001A24-7A55-44BF-759F-7ED5D80D6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err="1"/>
              <a:t>Логічна</a:t>
            </a:r>
            <a:r>
              <a:rPr lang="ru-RU" dirty="0"/>
              <a:t> структура – </a:t>
            </a:r>
            <a:r>
              <a:rPr lang="ru-RU" dirty="0" err="1"/>
              <a:t>запорука</a:t>
            </a:r>
            <a:r>
              <a:rPr lang="ru-RU" dirty="0"/>
              <a:t> </a:t>
            </a:r>
            <a:r>
              <a:rPr lang="ru-RU" dirty="0" err="1"/>
              <a:t>незабутнього</a:t>
            </a:r>
            <a:r>
              <a:rPr lang="ru-RU" dirty="0"/>
              <a:t> </a:t>
            </a:r>
            <a:r>
              <a:rPr lang="ru-RU" dirty="0" err="1"/>
              <a:t>виступу</a:t>
            </a:r>
            <a:endParaRPr lang="uk-UA" dirty="0"/>
          </a:p>
        </p:txBody>
      </p:sp>
      <p:graphicFrame>
        <p:nvGraphicFramePr>
          <p:cNvPr id="4" name="Місце для вмісту 3">
            <a:extLst>
              <a:ext uri="{FF2B5EF4-FFF2-40B4-BE49-F238E27FC236}">
                <a16:creationId xmlns:a16="http://schemas.microsoft.com/office/drawing/2014/main" id="{579013B9-A932-A7D0-51A7-AA987108DF5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171625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28684492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401A2DB-C970-488A-9540-60B307F98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Грамотна презентація –      успішний виступ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AB7AB6C3-7D6C-6C94-1F9F-A201327CA8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uk-UA" dirty="0"/>
              <a:t>Або замість закінчення</a:t>
            </a:r>
          </a:p>
        </p:txBody>
      </p:sp>
    </p:spTree>
    <p:extLst>
      <p:ext uri="{BB962C8B-B14F-4D97-AF65-F5344CB8AC3E}">
        <p14:creationId xmlns:p14="http://schemas.microsoft.com/office/powerpoint/2010/main" val="27265535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C7C13D3-BA2C-FD59-4822-A46E3BACCE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Підсумуємо?</a:t>
            </a:r>
          </a:p>
        </p:txBody>
      </p:sp>
      <p:graphicFrame>
        <p:nvGraphicFramePr>
          <p:cNvPr id="4" name="Місце для вмісту 3">
            <a:extLst>
              <a:ext uri="{FF2B5EF4-FFF2-40B4-BE49-F238E27FC236}">
                <a16:creationId xmlns:a16="http://schemas.microsoft.com/office/drawing/2014/main" id="{4AF726D4-93F0-4167-8D3D-DE32FD5F2C8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3501471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3815791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275AF19-801F-39B2-EFB3-9D9F8F1879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Більше детальне таблицею</a:t>
            </a:r>
          </a:p>
        </p:txBody>
      </p:sp>
      <p:graphicFrame>
        <p:nvGraphicFramePr>
          <p:cNvPr id="4" name="Таблиця 4">
            <a:extLst>
              <a:ext uri="{FF2B5EF4-FFF2-40B4-BE49-F238E27FC236}">
                <a16:creationId xmlns:a16="http://schemas.microsoft.com/office/drawing/2014/main" id="{94AECD78-9C8F-8B05-8735-200890A999C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5731615"/>
              </p:ext>
            </p:extLst>
          </p:nvPr>
        </p:nvGraphicFramePr>
        <p:xfrm>
          <a:off x="838200" y="1825625"/>
          <a:ext cx="10515600" cy="3134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257800">
                  <a:extLst>
                    <a:ext uri="{9D8B030D-6E8A-4147-A177-3AD203B41FA5}">
                      <a16:colId xmlns:a16="http://schemas.microsoft.com/office/drawing/2014/main" val="3792216089"/>
                    </a:ext>
                  </a:extLst>
                </a:gridCol>
                <a:gridCol w="5257800">
                  <a:extLst>
                    <a:ext uri="{9D8B030D-6E8A-4147-A177-3AD203B41FA5}">
                      <a16:colId xmlns:a16="http://schemas.microsoft.com/office/drawing/2014/main" val="22637259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uk-UA" dirty="0"/>
                        <a:t>Порада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dirty="0"/>
                        <a:t>Опис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96095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uk-UA" dirty="0"/>
                        <a:t>Текст переводимо в графіки, </a:t>
                      </a:r>
                      <a:r>
                        <a:rPr lang="en-US" dirty="0"/>
                        <a:t>SmartArt </a:t>
                      </a:r>
                      <a:r>
                        <a:rPr lang="uk-UA" dirty="0"/>
                        <a:t>та інше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dirty="0"/>
                        <a:t>Простий текст погано підходить для презентації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97150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uk-UA" dirty="0"/>
                        <a:t>Лаконічність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dirty="0"/>
                        <a:t>Цей слайд вже не підпадає під рекомендацію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658801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uk-UA" dirty="0"/>
                        <a:t>Не забути про читабельність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dirty="0"/>
                        <a:t>Не всі помістяться у першому ряду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4073125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uk-UA" dirty="0"/>
                        <a:t>Не заощаджуємо слайди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dirty="0"/>
                        <a:t>Нові слайди безкоштовні, додаємо скільки </a:t>
                      </a:r>
                      <a:r>
                        <a:rPr lang="uk-UA" dirty="0" err="1"/>
                        <a:t>скільки</a:t>
                      </a:r>
                      <a:r>
                        <a:rPr lang="uk-UA" dirty="0"/>
                        <a:t> потрібно для виступу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6601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uk-UA" dirty="0"/>
                        <a:t>Дизайн важливий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dirty="0"/>
                        <a:t>Зовнішнє оформлення може як привернути увагу так і відштовхнути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0788143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uk-UA" dirty="0"/>
                        <a:t>Структура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uk-UA" dirty="0"/>
                        <a:t>Інформацію представляти послідовно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07489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119434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7F3727-EBD0-70EE-69BB-BE16A67C9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err="1"/>
              <a:t>Наостанок</a:t>
            </a:r>
            <a:r>
              <a:rPr lang="ru-RU" dirty="0"/>
              <a:t> </a:t>
            </a:r>
            <a:r>
              <a:rPr lang="ru-RU" dirty="0" err="1"/>
              <a:t>гарним</a:t>
            </a:r>
            <a:r>
              <a:rPr lang="ru-RU" dirty="0"/>
              <a:t> тоном буде </a:t>
            </a:r>
            <a:r>
              <a:rPr lang="ru-RU" dirty="0" err="1"/>
              <a:t>вказати</a:t>
            </a:r>
            <a:r>
              <a:rPr lang="ru-RU" dirty="0"/>
              <a:t> </a:t>
            </a:r>
            <a:r>
              <a:rPr lang="ru-RU" dirty="0" err="1"/>
              <a:t>запозичення</a:t>
            </a:r>
            <a:endParaRPr lang="uk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3BC6FA6F-0E79-3111-5337-478A60A751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/>
              <a:t>Під час підготовки використовувались:</a:t>
            </a:r>
          </a:p>
        </p:txBody>
      </p:sp>
      <p:sp>
        <p:nvSpPr>
          <p:cNvPr id="4" name="Місце для тексту 3">
            <a:extLst>
              <a:ext uri="{FF2B5EF4-FFF2-40B4-BE49-F238E27FC236}">
                <a16:creationId xmlns:a16="http://schemas.microsoft.com/office/drawing/2014/main" id="{A2021121-31D0-8154-6848-AE03362D1E2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uk-UA" u="sng" dirty="0"/>
              <a:t>Ідеї та приклади</a:t>
            </a:r>
            <a:r>
              <a:rPr lang="uk-UA" dirty="0"/>
              <a:t> презентацій: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«</a:t>
            </a:r>
            <a:r>
              <a:rPr lang="uk-UA" dirty="0"/>
              <a:t>Як стати супер-героєм</a:t>
            </a:r>
            <a:r>
              <a:rPr lang="en-US" dirty="0"/>
              <a:t> </a:t>
            </a:r>
            <a:r>
              <a:rPr lang="uk-UA" dirty="0"/>
              <a:t>презентацій»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«</a:t>
            </a:r>
            <a:r>
              <a:rPr lang="uk-UA" dirty="0"/>
              <a:t>Як зробити презентацію</a:t>
            </a:r>
            <a:r>
              <a:rPr lang="en-US" dirty="0"/>
              <a:t> </a:t>
            </a:r>
            <a:r>
              <a:rPr lang="uk-UA" dirty="0"/>
              <a:t>для блондинок»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«</a:t>
            </a:r>
            <a:r>
              <a:rPr lang="uk-UA" dirty="0"/>
              <a:t>Скільки слайдів якраз?»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«</a:t>
            </a:r>
            <a:r>
              <a:rPr lang="uk-UA" dirty="0"/>
              <a:t>Найкраща презентація»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«</a:t>
            </a:r>
            <a:r>
              <a:rPr lang="uk-UA" dirty="0"/>
              <a:t>Чому презентації так</a:t>
            </a:r>
            <a:r>
              <a:rPr lang="en-US" dirty="0"/>
              <a:t> </a:t>
            </a:r>
            <a:r>
              <a:rPr lang="uk-UA" dirty="0"/>
              <a:t>важко робити?»</a:t>
            </a:r>
          </a:p>
          <a:p>
            <a:r>
              <a:rPr lang="uk-UA" u="sng" dirty="0"/>
              <a:t>Картинки</a:t>
            </a:r>
            <a:r>
              <a:rPr lang="uk-UA" dirty="0"/>
              <a:t> з презентацій (від</a:t>
            </a:r>
          </a:p>
          <a:p>
            <a:r>
              <a:rPr lang="en-US" dirty="0" err="1"/>
              <a:t>SlidesCarnival</a:t>
            </a:r>
            <a:r>
              <a:rPr lang="en-US" dirty="0"/>
              <a:t>):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 err="1"/>
              <a:t>Jachimo</a:t>
            </a:r>
            <a:r>
              <a:rPr lang="en-US" dirty="0"/>
              <a:t>;</a:t>
            </a:r>
          </a:p>
          <a:p>
            <a:pPr marL="285750" indent="-285750">
              <a:buFont typeface="Courier New" panose="02070309020205020404" pitchFamily="49" charset="0"/>
              <a:buChar char="o"/>
            </a:pPr>
            <a:r>
              <a:rPr lang="en-US" dirty="0"/>
              <a:t>Crab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02963600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D30EE6A-9976-5469-1A3B-D04240E35B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ru-RU" dirty="0" err="1"/>
              <a:t>Прощаючись</a:t>
            </a:r>
            <a:r>
              <a:rPr lang="ru-RU" dirty="0"/>
              <a:t>, не </a:t>
            </a:r>
            <a:r>
              <a:rPr lang="ru-RU" dirty="0" err="1"/>
              <a:t>забувайте</a:t>
            </a:r>
            <a:r>
              <a:rPr lang="ru-RU" dirty="0"/>
              <a:t> </a:t>
            </a:r>
            <a:r>
              <a:rPr lang="ru-RU" dirty="0" err="1"/>
              <a:t>згадати</a:t>
            </a:r>
            <a:r>
              <a:rPr lang="ru-RU" dirty="0"/>
              <a:t> автора. </a:t>
            </a:r>
            <a:r>
              <a:rPr lang="ru-RU" dirty="0" err="1"/>
              <a:t>Це</a:t>
            </a:r>
            <a:r>
              <a:rPr lang="ru-RU" dirty="0"/>
              <a:t> </a:t>
            </a:r>
            <a:r>
              <a:rPr lang="ru-RU" dirty="0" err="1"/>
              <a:t>корисно</a:t>
            </a:r>
            <a:endParaRPr lang="uk-UA" dirty="0"/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2153D063-650D-0F41-5A83-47DAB0931F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/>
              <a:t>Дякую за увагу!!!</a:t>
            </a:r>
          </a:p>
        </p:txBody>
      </p:sp>
      <p:sp>
        <p:nvSpPr>
          <p:cNvPr id="4" name="Місце для тексту 3">
            <a:extLst>
              <a:ext uri="{FF2B5EF4-FFF2-40B4-BE49-F238E27FC236}">
                <a16:creationId xmlns:a16="http://schemas.microsoft.com/office/drawing/2014/main" id="{A4F3C57B-D54B-CAC8-4621-21D2680C37CB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ru-RU" dirty="0"/>
              <a:t>Автор: Любченко Олег</a:t>
            </a:r>
          </a:p>
          <a:p>
            <a:r>
              <a:rPr lang="ru-RU" dirty="0"/>
              <a:t>Веб-сайт: </a:t>
            </a:r>
            <a:r>
              <a:rPr lang="en-US" dirty="0">
                <a:hlinkClick r:id="rId3"/>
              </a:rPr>
              <a:t>https://tapy.me/liubquanti</a:t>
            </a:r>
            <a:endParaRPr lang="en-US" dirty="0"/>
          </a:p>
          <a:p>
            <a:r>
              <a:rPr lang="ru-RU" dirty="0" err="1"/>
              <a:t>Спеціально</a:t>
            </a:r>
            <a:r>
              <a:rPr lang="ru-RU" dirty="0"/>
              <a:t> для практики: </a:t>
            </a:r>
            <a:r>
              <a:rPr lang="ru-RU" dirty="0" err="1"/>
              <a:t>отримання</a:t>
            </a:r>
            <a:r>
              <a:rPr lang="ru-RU" dirty="0"/>
              <a:t> </a:t>
            </a:r>
            <a:r>
              <a:rPr lang="ru-RU" dirty="0" err="1"/>
              <a:t>робітничої</a:t>
            </a:r>
            <a:r>
              <a:rPr lang="ru-RU" dirty="0"/>
              <a:t> </a:t>
            </a:r>
            <a:r>
              <a:rPr lang="ru-RU" dirty="0" err="1"/>
              <a:t>професії</a:t>
            </a:r>
            <a:r>
              <a:rPr lang="ru-RU" dirty="0"/>
              <a:t> «Оператор </a:t>
            </a:r>
            <a:r>
              <a:rPr lang="ru-RU" dirty="0" err="1"/>
              <a:t>комп’ютерного</a:t>
            </a:r>
            <a:r>
              <a:rPr lang="ru-RU" dirty="0"/>
              <a:t> набору»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4043181823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3947777-D086-4496-A393-75BD32826E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Зобразити його у вигляді діаграми </a:t>
            </a:r>
            <a:r>
              <a:rPr lang="en-US" dirty="0"/>
              <a:t>SmartArt</a:t>
            </a:r>
            <a:endParaRPr lang="uk-UA" dirty="0"/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EBD85E7F-C745-ACCC-2AE1-9DE162B8F3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0225" y="2362852"/>
            <a:ext cx="9571549" cy="3276884"/>
          </a:xfrm>
        </p:spPr>
      </p:pic>
    </p:spTree>
    <p:extLst>
      <p:ext uri="{BB962C8B-B14F-4D97-AF65-F5344CB8AC3E}">
        <p14:creationId xmlns:p14="http://schemas.microsoft.com/office/powerpoint/2010/main" val="28521673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C24F243-78B0-4E99-A54C-2366354925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Виділити найважливіше, інше розповісти, та/або записати у нотатки</a:t>
            </a:r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D9CD85EA-CF45-A29F-D40A-02EB00FFCB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6897" y="2469541"/>
            <a:ext cx="9518205" cy="3063505"/>
          </a:xfrm>
        </p:spPr>
      </p:pic>
    </p:spTree>
    <p:extLst>
      <p:ext uri="{BB962C8B-B14F-4D97-AF65-F5344CB8AC3E}">
        <p14:creationId xmlns:p14="http://schemas.microsoft.com/office/powerpoint/2010/main" val="28473245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412FEA1-58F6-135D-5B8D-2CAB1CB1C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Лаконічність або мінімум інформації</a:t>
            </a:r>
          </a:p>
        </p:txBody>
      </p:sp>
      <p:sp>
        <p:nvSpPr>
          <p:cNvPr id="3" name="Місце для тексту 2">
            <a:extLst>
              <a:ext uri="{FF2B5EF4-FFF2-40B4-BE49-F238E27FC236}">
                <a16:creationId xmlns:a16="http://schemas.microsoft.com/office/drawing/2014/main" id="{9811B1BA-C392-4072-9C40-5F0258AB646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ru-RU" dirty="0" err="1"/>
              <a:t>Презентація</a:t>
            </a:r>
            <a:r>
              <a:rPr lang="ru-RU" dirty="0"/>
              <a:t> – </a:t>
            </a:r>
            <a:r>
              <a:rPr lang="ru-RU" dirty="0" err="1"/>
              <a:t>це</a:t>
            </a:r>
            <a:r>
              <a:rPr lang="ru-RU" dirty="0"/>
              <a:t> </a:t>
            </a:r>
            <a:r>
              <a:rPr lang="ru-RU" dirty="0" err="1"/>
              <a:t>доповнення</a:t>
            </a:r>
            <a:r>
              <a:rPr lang="ru-RU" dirty="0"/>
              <a:t> до </a:t>
            </a:r>
            <a:r>
              <a:rPr lang="ru-RU" dirty="0" err="1"/>
              <a:t>виступу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08154213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684D537-5103-4268-B02E-8215CF050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Слайд як правильний </a:t>
            </a:r>
            <a:r>
              <a:rPr lang="uk-UA" dirty="0" err="1"/>
              <a:t>білборд</a:t>
            </a:r>
            <a:r>
              <a:rPr lang="uk-UA" dirty="0"/>
              <a:t> на дорозі.</a:t>
            </a:r>
            <a:br>
              <a:rPr lang="uk-UA" dirty="0"/>
            </a:br>
            <a:r>
              <a:rPr lang="uk-UA" dirty="0"/>
              <a:t>3-5 секунд на читання </a:t>
            </a:r>
          </a:p>
        </p:txBody>
      </p:sp>
      <p:pic>
        <p:nvPicPr>
          <p:cNvPr id="5" name="Місце для вмісту 4">
            <a:extLst>
              <a:ext uri="{FF2B5EF4-FFF2-40B4-BE49-F238E27FC236}">
                <a16:creationId xmlns:a16="http://schemas.microsoft.com/office/drawing/2014/main" id="{1A12D1EB-9316-4BEF-37FD-2DDC9B78E52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0101" y="2362765"/>
            <a:ext cx="4991797" cy="3277057"/>
          </a:xfrm>
        </p:spPr>
      </p:pic>
    </p:spTree>
    <p:extLst>
      <p:ext uri="{BB962C8B-B14F-4D97-AF65-F5344CB8AC3E}">
        <p14:creationId xmlns:p14="http://schemas.microsoft.com/office/powerpoint/2010/main" val="3583747311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70FD79EE-E3B7-4158-B42C-BE9C64F52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Всі будуть зайняті читанням слайду</a:t>
            </a:r>
          </a:p>
        </p:txBody>
      </p:sp>
      <p:sp>
        <p:nvSpPr>
          <p:cNvPr id="3" name="Місце для вмісту 2">
            <a:extLst>
              <a:ext uri="{FF2B5EF4-FFF2-40B4-BE49-F238E27FC236}">
                <a16:creationId xmlns:a16="http://schemas.microsoft.com/office/drawing/2014/main" id="{4FDF5D1F-BC1A-4A73-B39D-ACD20FA43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uk-UA" dirty="0"/>
              <a:t>Читання слайдів швидко стомлює </a:t>
            </a:r>
          </a:p>
        </p:txBody>
      </p:sp>
    </p:spTree>
    <p:extLst>
      <p:ext uri="{BB962C8B-B14F-4D97-AF65-F5344CB8AC3E}">
        <p14:creationId xmlns:p14="http://schemas.microsoft.com/office/powerpoint/2010/main" val="335865218"/>
      </p:ext>
    </p:extLst>
  </p:cSld>
  <p:clrMapOvr>
    <a:masterClrMapping/>
  </p:clrMapOvr>
  <p:extLst>
    <p:ext uri="{6950BFC3-D8DA-4A85-94F7-54DA5524770B}">
      <p188:commentRel xmlns:p188="http://schemas.microsoft.com/office/powerpoint/2018/8/main" r:id="rId2"/>
    </p:ext>
  </p:extLs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8AC1C8A-2AA8-41E1-9364-4F834E9B2A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Затягувати з виступом теж не варто </a:t>
            </a:r>
          </a:p>
        </p:txBody>
      </p:sp>
      <p:pic>
        <p:nvPicPr>
          <p:cNvPr id="10" name="Місце для вмісту 9">
            <a:extLst>
              <a:ext uri="{FF2B5EF4-FFF2-40B4-BE49-F238E27FC236}">
                <a16:creationId xmlns:a16="http://schemas.microsoft.com/office/drawing/2014/main" id="{8BD5FAB0-1BA6-AE6A-A007-FAFE6C7A9E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8680" y="2324660"/>
            <a:ext cx="4934639" cy="3353268"/>
          </a:xfrm>
        </p:spPr>
      </p:pic>
    </p:spTree>
    <p:extLst>
      <p:ext uri="{BB962C8B-B14F-4D97-AF65-F5344CB8AC3E}">
        <p14:creationId xmlns:p14="http://schemas.microsoft.com/office/powerpoint/2010/main" val="18501212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3E38E88-6535-4C98-881B-4BADF5EDE2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uk-UA" dirty="0"/>
              <a:t>Після 10 хвилин виступу рівень уваги різко знижується</a:t>
            </a:r>
          </a:p>
        </p:txBody>
      </p:sp>
      <p:graphicFrame>
        <p:nvGraphicFramePr>
          <p:cNvPr id="6" name="Місце для вмісту 5">
            <a:extLst>
              <a:ext uri="{FF2B5EF4-FFF2-40B4-BE49-F238E27FC236}">
                <a16:creationId xmlns:a16="http://schemas.microsoft.com/office/drawing/2014/main" id="{2A22CA42-B900-EC02-3436-AE117474CD9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7340913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7025196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Офіс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Офіс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Офіс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403</Words>
  <Application>Microsoft Office PowerPoint</Application>
  <PresentationFormat>Широкий екран</PresentationFormat>
  <Paragraphs>79</Paragraphs>
  <Slides>27</Slides>
  <Notes>0</Notes>
  <HiddenSlides>0</HiddenSlides>
  <MMClips>0</MMClips>
  <ScaleCrop>false</ScaleCrop>
  <HeadingPairs>
    <vt:vector size="6" baseType="variant">
      <vt:variant>
        <vt:lpstr>Використані шрифти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слайдів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Courier New</vt:lpstr>
      <vt:lpstr>Тема Office</vt:lpstr>
      <vt:lpstr>Менше тексту, більше графічних об’єктів</vt:lpstr>
      <vt:lpstr>І, що мені зробити з таким текстом</vt:lpstr>
      <vt:lpstr>Зобразити його у вигляді діаграми SmartArt</vt:lpstr>
      <vt:lpstr>Виділити найважливіше, інше розповісти, та/або записати у нотатки</vt:lpstr>
      <vt:lpstr>Лаконічність або мінімум інформації</vt:lpstr>
      <vt:lpstr>Слайд як правильний білборд на дорозі. 3-5 секунд на читання </vt:lpstr>
      <vt:lpstr>Всі будуть зайняті читанням слайду</vt:lpstr>
      <vt:lpstr>Затягувати з виступом теж не варто </vt:lpstr>
      <vt:lpstr>Після 10 хвилин виступу рівень уваги різко знижується</vt:lpstr>
      <vt:lpstr>Слайди не тільки для першого ряду</vt:lpstr>
      <vt:lpstr>Слухачі будуть бачити слайд так, як він виглядає з 50%-60% масштабом</vt:lpstr>
      <vt:lpstr>Просто марний слайд</vt:lpstr>
      <vt:lpstr>Скільки слайдів?</vt:lpstr>
      <vt:lpstr>Багато чи мало – все відносно</vt:lpstr>
      <vt:lpstr>Пару мишей у полі – це мало</vt:lpstr>
      <vt:lpstr>Пару мишей у домі – це багато</vt:lpstr>
      <vt:lpstr>Дизайн важливий</vt:lpstr>
      <vt:lpstr>Зовнішнє оформлення, колір та шрифти презентації</vt:lpstr>
      <vt:lpstr>А ще й макет та загальна стилістика презентації</vt:lpstr>
      <vt:lpstr>І не забути про дрібниці: іконки, декоративні елементи в оформлені</vt:lpstr>
      <vt:lpstr>Не забуваємо про структуру</vt:lpstr>
      <vt:lpstr>Логічна структура – запорука незабутнього виступу</vt:lpstr>
      <vt:lpstr>Грамотна презентація –      успішний виступ</vt:lpstr>
      <vt:lpstr>Підсумуємо?</vt:lpstr>
      <vt:lpstr>Більше детальне таблицею</vt:lpstr>
      <vt:lpstr>Наостанок гарним тоном буде вказати запозичення</vt:lpstr>
      <vt:lpstr>Прощаючись, не забувайте згадати автора. Це корисно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Презентація PowerPoint</dc:title>
  <dc:creator>Oleh Liubchenko</dc:creator>
  <cp:lastModifiedBy>Oleh Liubchenko</cp:lastModifiedBy>
  <cp:revision>1</cp:revision>
  <dcterms:created xsi:type="dcterms:W3CDTF">2023-05-03T19:00:13Z</dcterms:created>
  <dcterms:modified xsi:type="dcterms:W3CDTF">2023-05-04T08:22:15Z</dcterms:modified>
</cp:coreProperties>
</file>

<file path=docProps/thumbnail.jpeg>
</file>